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5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46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7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3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10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5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6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42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4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D7F1-9AFF-4B37-8B9D-B47DBD8E67D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8448-7924-4364-9A21-F91468E0B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0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Spring/WhatIsSpring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rickweb.co.uk/ks1scienc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23" y="1041829"/>
            <a:ext cx="11853920" cy="48020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9461" y="5843842"/>
            <a:ext cx="10950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  <a:hlinkClick r:id="rId3"/>
              </a:rPr>
              <a:t>https://www.topmarks.co.uk/Spring/WhatIsSpring.aspx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223" y="498454"/>
            <a:ext cx="6952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Let’s find out about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4830" b="29207"/>
          <a:stretch/>
        </p:blipFill>
        <p:spPr>
          <a:xfrm>
            <a:off x="7181767" y="219624"/>
            <a:ext cx="3545182" cy="11388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73018" y="2277163"/>
            <a:ext cx="984596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Click on the link below. </a:t>
            </a:r>
          </a:p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Each tab will tell you more about Spring,</a:t>
            </a:r>
          </a:p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ts 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weather and the animals born 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uring this season.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7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4929" y="565928"/>
            <a:ext cx="102980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EYFS activity: Draw a picture of an animal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orn in Spring.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955760" y="4560102"/>
            <a:ext cx="100671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KS1 activity: Try out the animal matching</a:t>
            </a:r>
          </a:p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en-US" sz="4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nd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sorting games on the link below: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70402" y="5805118"/>
            <a:ext cx="8473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hlinkClick r:id="rId2"/>
              </a:rPr>
              <a:t>http://www.crickweb.co.uk/ks1science.html</a:t>
            </a:r>
            <a:endParaRPr lang="en-GB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6244" y="1326944"/>
            <a:ext cx="2760264" cy="2827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500" y="1927699"/>
            <a:ext cx="3035213" cy="24885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361" y="1550520"/>
            <a:ext cx="3489185" cy="260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8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Rebecca Waters</cp:lastModifiedBy>
  <cp:revision>3</cp:revision>
  <dcterms:created xsi:type="dcterms:W3CDTF">2020-03-23T16:16:06Z</dcterms:created>
  <dcterms:modified xsi:type="dcterms:W3CDTF">2020-04-20T18:24:28Z</dcterms:modified>
</cp:coreProperties>
</file>