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430AFF-CAC0-490E-A2D0-35042617B513}"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414269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430AFF-CAC0-490E-A2D0-35042617B513}"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271999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430AFF-CAC0-490E-A2D0-35042617B513}"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261436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430AFF-CAC0-490E-A2D0-35042617B513}"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4013183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430AFF-CAC0-490E-A2D0-35042617B513}"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222232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430AFF-CAC0-490E-A2D0-35042617B513}"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22669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430AFF-CAC0-490E-A2D0-35042617B513}" type="datetimeFigureOut">
              <a:rPr lang="en-GB" smtClean="0"/>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393056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430AFF-CAC0-490E-A2D0-35042617B513}" type="datetimeFigureOut">
              <a:rPr lang="en-GB" smtClean="0"/>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142611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30AFF-CAC0-490E-A2D0-35042617B513}" type="datetimeFigureOut">
              <a:rPr lang="en-GB" smtClean="0"/>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62679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430AFF-CAC0-490E-A2D0-35042617B513}"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2719945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430AFF-CAC0-490E-A2D0-35042617B513}"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36392-0618-40EA-A5FF-4314308CF033}" type="slidenum">
              <a:rPr lang="en-GB" smtClean="0"/>
              <a:t>‹#›</a:t>
            </a:fld>
            <a:endParaRPr lang="en-GB"/>
          </a:p>
        </p:txBody>
      </p:sp>
    </p:spTree>
    <p:extLst>
      <p:ext uri="{BB962C8B-B14F-4D97-AF65-F5344CB8AC3E}">
        <p14:creationId xmlns:p14="http://schemas.microsoft.com/office/powerpoint/2010/main" val="3633081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30AFF-CAC0-490E-A2D0-35042617B513}" type="datetimeFigureOut">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36392-0618-40EA-A5FF-4314308CF033}" type="slidenum">
              <a:rPr lang="en-GB" smtClean="0"/>
              <a:t>‹#›</a:t>
            </a:fld>
            <a:endParaRPr lang="en-GB"/>
          </a:p>
        </p:txBody>
      </p:sp>
    </p:spTree>
    <p:extLst>
      <p:ext uri="{BB962C8B-B14F-4D97-AF65-F5344CB8AC3E}">
        <p14:creationId xmlns:p14="http://schemas.microsoft.com/office/powerpoint/2010/main" val="2950355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8000" b="-1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795" y="1254980"/>
            <a:ext cx="6696075" cy="1639887"/>
          </a:xfrm>
        </p:spPr>
        <p:txBody>
          <a:bodyPr>
            <a:noAutofit/>
          </a:bodyPr>
          <a:lstStyle/>
          <a:p>
            <a:r>
              <a:rPr lang="en-GB" sz="4400" dirty="0" smtClean="0">
                <a:solidFill>
                  <a:srgbClr val="FF0000"/>
                </a:solidFill>
              </a:rPr>
              <a:t>Today you’re going to use your skills to work as a team and create your own circus act.</a:t>
            </a:r>
            <a:endParaRPr lang="en-GB" sz="4400" dirty="0">
              <a:solidFill>
                <a:srgbClr val="FF0000"/>
              </a:solidFill>
            </a:endParaRPr>
          </a:p>
        </p:txBody>
      </p:sp>
    </p:spTree>
    <p:extLst>
      <p:ext uri="{BB962C8B-B14F-4D97-AF65-F5344CB8AC3E}">
        <p14:creationId xmlns:p14="http://schemas.microsoft.com/office/powerpoint/2010/main" val="325554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8B8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4558" y="1640541"/>
            <a:ext cx="10515600" cy="3352800"/>
          </a:xfrm>
        </p:spPr>
        <p:txBody>
          <a:bodyPr>
            <a:noAutofit/>
          </a:bodyPr>
          <a:lstStyle/>
          <a:p>
            <a:r>
              <a:rPr lang="en-GB" sz="2800" dirty="0" smtClean="0"/>
              <a:t>Last week you went on a sensory journey to the circus with your families. Can you remember some of the acts you saw in the video?</a:t>
            </a:r>
            <a:br>
              <a:rPr lang="en-GB" sz="2800" dirty="0" smtClean="0"/>
            </a:br>
            <a:r>
              <a:rPr lang="en-GB" sz="2800" dirty="0" smtClean="0"/>
              <a:t/>
            </a:r>
            <a:br>
              <a:rPr lang="en-GB" sz="2800" dirty="0" smtClean="0"/>
            </a:br>
            <a:r>
              <a:rPr lang="en-GB" sz="2800" dirty="0" smtClean="0"/>
              <a:t>This week we would like you to work as a </a:t>
            </a:r>
            <a:r>
              <a:rPr lang="en-GB" sz="2800" b="1" dirty="0" smtClean="0"/>
              <a:t>team</a:t>
            </a:r>
            <a:r>
              <a:rPr lang="en-GB" sz="2800" dirty="0" smtClean="0"/>
              <a:t> with your family to create your own circus performance. You could try your hand at juggling, or dress up like a clown. Maybe you could perform some acrobatics from the gymnastics you have learnt in school. </a:t>
            </a:r>
            <a:br>
              <a:rPr lang="en-GB" sz="2800" dirty="0" smtClean="0"/>
            </a:br>
            <a:r>
              <a:rPr lang="en-GB" sz="2800" dirty="0" smtClean="0"/>
              <a:t>How did it make you feel to perform your act? </a:t>
            </a:r>
            <a:r>
              <a:rPr lang="en-GB" sz="2800" dirty="0" smtClean="0"/>
              <a:t/>
            </a:r>
            <a:br>
              <a:rPr lang="en-GB" sz="2800" dirty="0" smtClean="0"/>
            </a:br>
            <a:r>
              <a:rPr lang="en-GB" sz="2800" dirty="0" smtClean="0"/>
              <a:t>Did </a:t>
            </a:r>
            <a:r>
              <a:rPr lang="en-GB" sz="2800" dirty="0" smtClean="0"/>
              <a:t>you feel nervous or excited? </a:t>
            </a:r>
            <a:r>
              <a:rPr lang="en-GB" sz="2800" dirty="0" smtClean="0"/>
              <a:t/>
            </a:r>
            <a:br>
              <a:rPr lang="en-GB" sz="2800" dirty="0" smtClean="0"/>
            </a:br>
            <a:r>
              <a:rPr lang="en-GB" sz="2800" dirty="0" smtClean="0"/>
              <a:t>If </a:t>
            </a:r>
            <a:r>
              <a:rPr lang="en-GB" sz="2800" dirty="0" smtClean="0"/>
              <a:t>you felt nervous, how did you overcome this?</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I would love to see some of your performances, so remember to take a photo or video and send them into school.</a:t>
            </a:r>
            <a:endParaRPr lang="en-GB" sz="2800" dirty="0"/>
          </a:p>
        </p:txBody>
      </p:sp>
    </p:spTree>
    <p:extLst>
      <p:ext uri="{BB962C8B-B14F-4D97-AF65-F5344CB8AC3E}">
        <p14:creationId xmlns:p14="http://schemas.microsoft.com/office/powerpoint/2010/main" val="2328017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47</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Today you’re going to use your skills to work as a team and create your own circus act.</vt:lpstr>
      <vt:lpstr>Last week you went on a sensory journey to the circus with your families. Can you remember some of the acts you saw in the video?  This week we would like you to work as a team with your family to create your own circus performance. You could try your hand at juggling, or dress up like a clown. Maybe you could perform some acrobatics from the gymnastics you have learnt in school.  How did it make you feel to perform your act?  Did you feel nervous or excited?  If you felt nervous, how did you overcome this?   I would love to see some of your performances, so remember to take a photo or video and send them into school.</vt:lpstr>
    </vt:vector>
  </TitlesOfParts>
  <Company>Dogsthorpe Infants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 you’re going to Mr Imaginations Circus.</dc:title>
  <dc:creator>Sam Akintomide</dc:creator>
  <cp:lastModifiedBy>Rebecca Waters</cp:lastModifiedBy>
  <cp:revision>7</cp:revision>
  <dcterms:created xsi:type="dcterms:W3CDTF">2020-06-01T14:41:46Z</dcterms:created>
  <dcterms:modified xsi:type="dcterms:W3CDTF">2020-06-09T15:16:58Z</dcterms:modified>
</cp:coreProperties>
</file>