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7" r:id="rId5"/>
    <p:sldId id="258" r:id="rId6"/>
    <p:sldId id="269" r:id="rId7"/>
    <p:sldId id="275" r:id="rId8"/>
    <p:sldId id="276" r:id="rId9"/>
    <p:sldId id="277" r:id="rId10"/>
    <p:sldId id="278" r:id="rId11"/>
    <p:sldId id="279" r:id="rId12"/>
    <p:sldId id="283" r:id="rId13"/>
    <p:sldId id="27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7" autoAdjust="0"/>
    <p:restoredTop sz="94660"/>
  </p:normalViewPr>
  <p:slideViewPr>
    <p:cSldViewPr>
      <p:cViewPr varScale="1">
        <p:scale>
          <a:sx n="85" d="100"/>
          <a:sy n="85" d="100"/>
        </p:scale>
        <p:origin x="50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285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E2AAA-2CC7-4F9C-A8C6-8B9F2A3E9EF0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AD62A-9EE1-43E3-A7E5-D268F71D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ADBA-1AC7-4CD6-8AFF-4E8087BA5487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4C2EF-8A97-4DAF-B099-E56788364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24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85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97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251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55976"/>
            <a:ext cx="5486400" cy="4788024"/>
          </a:xfrm>
        </p:spPr>
        <p:txBody>
          <a:bodyPr/>
          <a:lstStyle/>
          <a:p>
            <a:endParaRPr lang="en-GB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865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63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831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08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77185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78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166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Picture Placeholder 8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Freeform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Picture Placeholder 10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Freeform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Freeform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Picture Placeholder 20" descr="An empty placeholder to add an image. Click on the placeholder and select the image that you wish to add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7FC8593D-7C47-471E-A8DF-97AC4FFD13F5}" type="datetimeFigureOut">
              <a:rPr lang="en-US" smtClean="0"/>
              <a:pPr/>
              <a:t>7/21/2022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12" Type="http://schemas.openxmlformats.org/officeDocument/2006/relationships/image" Target="../media/image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Is your child ready for school?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1056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453">
        <p:fade/>
      </p:transition>
    </mc:Choice>
    <mc:Fallback xmlns="">
      <p:transition spd="med" advTm="254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Books</a:t>
            </a:r>
          </a:p>
        </p:txBody>
      </p:sp>
      <p:sp>
        <p:nvSpPr>
          <p:cNvPr id="4" name="AutoShape 2" descr="https://images-na.ssl-images-amazon.com/images/I/51SX7HV7Q0L._SX432_BO1,204,203,200_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447800"/>
            <a:ext cx="1850901" cy="20257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3006" y="1447800"/>
            <a:ext cx="2275531" cy="20257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2808" y="1411139"/>
            <a:ext cx="2031543" cy="20315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78622" y="1411731"/>
            <a:ext cx="1709866" cy="20618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79576" y="3790576"/>
            <a:ext cx="1746793" cy="22263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93950" y="3790576"/>
            <a:ext cx="1689174" cy="21866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4802" y="3711472"/>
            <a:ext cx="1733820" cy="226573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7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151">
        <p:fade/>
      </p:transition>
    </mc:Choice>
    <mc:Fallback xmlns="">
      <p:transition spd="med" advTm="281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533400"/>
            <a:ext cx="8676456" cy="879376"/>
          </a:xfrm>
        </p:spPr>
        <p:txBody>
          <a:bodyPr/>
          <a:lstStyle/>
          <a:p>
            <a:r>
              <a:rPr lang="en-US" dirty="0"/>
              <a:t>What does “school ready” mean?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672" y="1628800"/>
            <a:ext cx="5623520" cy="2502769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/>
              <a:t>Having strong social skills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/>
              <a:t>Can cope emotionally with being separated from their parents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/>
              <a:t>Have a curiosity about the world and a desire to learn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/>
              <a:t>Are relatively independent in their own personal care.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434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104">
        <p:fade/>
      </p:transition>
    </mc:Choice>
    <mc:Fallback xmlns="">
      <p:transition spd="med" advTm="401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Top Tips for getting you child ready for school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Support you child’s independence.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Build up your child’s social skills.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Make a start on early literacy and numeracy skills.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Help you child to concentrate.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Talk to your child about school.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3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232">
        <p:fade/>
      </p:transition>
    </mc:Choice>
    <mc:Fallback xmlns="">
      <p:transition spd="med" advTm="212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533400"/>
            <a:ext cx="8676456" cy="879376"/>
          </a:xfrm>
        </p:spPr>
        <p:txBody>
          <a:bodyPr/>
          <a:lstStyle/>
          <a:p>
            <a:r>
              <a:rPr lang="en-US" dirty="0"/>
              <a:t>1. Support your child’s </a:t>
            </a:r>
            <a:r>
              <a:rPr lang="en-US" dirty="0" err="1"/>
              <a:t>independance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672" y="1628800"/>
            <a:ext cx="5623520" cy="250276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Going to the toilet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Getting dressed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Putting shoes 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Eating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Solving simple problems</a:t>
            </a:r>
          </a:p>
        </p:txBody>
      </p:sp>
      <p:sp>
        <p:nvSpPr>
          <p:cNvPr id="4" name="AutoShape 2" descr="Starting School Sticker Book (Getting Dressed Sticker Books) : Felicity  Brooks: Amazon.co.uk: Book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976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1453">
        <p:fade/>
      </p:transition>
    </mc:Choice>
    <mc:Fallback xmlns="">
      <p:transition spd="med" advTm="1714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Build up your child’s social skills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Organise</a:t>
            </a:r>
            <a:r>
              <a:rPr lang="en-US" dirty="0"/>
              <a:t> play dates.</a:t>
            </a:r>
          </a:p>
          <a:p>
            <a:r>
              <a:rPr lang="en-US" dirty="0" err="1"/>
              <a:t>Practising</a:t>
            </a:r>
            <a:r>
              <a:rPr lang="en-US" dirty="0"/>
              <a:t> greetings.</a:t>
            </a:r>
          </a:p>
          <a:p>
            <a:r>
              <a:rPr lang="en-US" dirty="0" err="1"/>
              <a:t>Practising</a:t>
            </a:r>
            <a:r>
              <a:rPr lang="en-US" dirty="0"/>
              <a:t> conversations.</a:t>
            </a:r>
          </a:p>
          <a:p>
            <a:r>
              <a:rPr lang="en-US" dirty="0"/>
              <a:t>Encouraging sharing and tolerance.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534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1275">
        <p:fade/>
      </p:transition>
    </mc:Choice>
    <mc:Fallback xmlns="">
      <p:transition spd="med" advTm="812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Make a start on early literacy and numeracy skills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Help them </a:t>
            </a:r>
            <a:r>
              <a:rPr lang="en-US" dirty="0" err="1"/>
              <a:t>recognise</a:t>
            </a:r>
            <a:r>
              <a:rPr lang="en-US" dirty="0"/>
              <a:t> their name.</a:t>
            </a:r>
          </a:p>
          <a:p>
            <a:r>
              <a:rPr lang="en-US" dirty="0"/>
              <a:t>Share stories.</a:t>
            </a:r>
          </a:p>
          <a:p>
            <a:r>
              <a:rPr lang="en-US" dirty="0"/>
              <a:t>Hone fine motor skills.</a:t>
            </a:r>
          </a:p>
          <a:p>
            <a:r>
              <a:rPr lang="en-US" dirty="0"/>
              <a:t>Introduce them to numbers.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066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2334">
        <p:fade/>
      </p:transition>
    </mc:Choice>
    <mc:Fallback xmlns="">
      <p:transition spd="med" advTm="723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533400"/>
            <a:ext cx="8676456" cy="879376"/>
          </a:xfrm>
        </p:spPr>
        <p:txBody>
          <a:bodyPr/>
          <a:lstStyle/>
          <a:p>
            <a:r>
              <a:rPr lang="en-US" dirty="0"/>
              <a:t>4. Help your child to concentrate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672" y="1628800"/>
            <a:ext cx="5623520" cy="250276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Enjoy extended play together.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Follow instructions.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59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680">
        <p:fade/>
      </p:transition>
    </mc:Choice>
    <mc:Fallback xmlns="">
      <p:transition spd="med" advTm="296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533400"/>
            <a:ext cx="8676456" cy="879376"/>
          </a:xfrm>
        </p:spPr>
        <p:txBody>
          <a:bodyPr/>
          <a:lstStyle/>
          <a:p>
            <a:r>
              <a:rPr lang="en-US" dirty="0"/>
              <a:t>5. Talk to your child about school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672" y="1628800"/>
            <a:ext cx="5623520" cy="250276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Reading books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Talk about how fun school is.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Practise</a:t>
            </a:r>
            <a:r>
              <a:rPr lang="en-US" dirty="0"/>
              <a:t> the school routine.</a:t>
            </a:r>
          </a:p>
          <a:p>
            <a:r>
              <a:rPr lang="en-US" dirty="0"/>
              <a:t>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128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1574">
        <p:fade/>
      </p:transition>
    </mc:Choice>
    <mc:Fallback xmlns="">
      <p:transition spd="med" advTm="815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533400"/>
            <a:ext cx="8676456" cy="879376"/>
          </a:xfrm>
        </p:spPr>
        <p:txBody>
          <a:bodyPr/>
          <a:lstStyle/>
          <a:p>
            <a:pPr algn="ctr"/>
            <a:r>
              <a:rPr lang="en-US" dirty="0"/>
              <a:t>First Day at School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9696" y="1628800"/>
            <a:ext cx="5767536" cy="403244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night before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Get everything ready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Talk about the exciting day ahead</a:t>
            </a:r>
          </a:p>
          <a:p>
            <a:r>
              <a:rPr lang="en-US" dirty="0"/>
              <a:t>Going to school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Leave plenty of time to get there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Take a photo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Say a quick goodbye</a:t>
            </a:r>
          </a:p>
          <a:p>
            <a:r>
              <a:rPr lang="en-US" dirty="0"/>
              <a:t>After school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Be prepared for a very tired child!</a:t>
            </a:r>
          </a:p>
          <a:p>
            <a:r>
              <a:rPr lang="en-US" dirty="0"/>
              <a:t>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075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4909">
        <p:fade/>
      </p:transition>
    </mc:Choice>
    <mc:Fallback xmlns="">
      <p:transition spd="med" advTm="949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1.9|3.9|4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8|7.2|14.2|85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15|8.1|24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9.4|15.2|18.2|2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13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43.2|19.5|1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1.3|15.4|6.9|2.7|13.2|7.6|26.9|3|10.9"/>
</p:tagLst>
</file>

<file path=ppt/theme/theme1.xml><?xml version="1.0" encoding="utf-8"?>
<a:theme xmlns:a="http://schemas.openxmlformats.org/drawingml/2006/main" name="Children Friends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yard kids education presentation, album (widescreen).potx" id="{B61009BD-7448-452D-9EB3-A92629EDAAF7}" vid="{D5A61431-CA5A-45CA-9A81-30AAFC8F1B2C}"/>
    </a:ext>
  </a:extLst>
</a:theme>
</file>

<file path=ppt/theme/theme2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DA15C6C-6BB6-4DB6-B7D6-7F14EAB2CC5C}">
  <ds:schemaRefs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40262f94-9f35-4ac3-9a90-690165a166b7"/>
    <ds:schemaRef ds:uri="http://purl.org/dc/terms/"/>
    <ds:schemaRef ds:uri="http://purl.org/dc/elements/1.1/"/>
    <ds:schemaRef ds:uri="a4f35948-e619-41b3-aa29-22878b09cfd2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Schoolyard kids education presentation, album (widescreen)</Template>
  <TotalTime>717</TotalTime>
  <Words>259</Words>
  <Application>Microsoft Office PowerPoint</Application>
  <PresentationFormat>Widescreen</PresentationFormat>
  <Paragraphs>59</Paragraphs>
  <Slides>10</Slides>
  <Notes>10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Times New Roman</vt:lpstr>
      <vt:lpstr>Wingdings</vt:lpstr>
      <vt:lpstr>Children Friends 16x9</vt:lpstr>
      <vt:lpstr>Is your child ready for school?</vt:lpstr>
      <vt:lpstr>What does “school ready” mean?</vt:lpstr>
      <vt:lpstr>5 Top Tips for getting you child ready for school </vt:lpstr>
      <vt:lpstr>1. Support your child’s independance</vt:lpstr>
      <vt:lpstr>2. Build up your child’s social skills </vt:lpstr>
      <vt:lpstr>3. Make a start on early literacy and numeracy skills</vt:lpstr>
      <vt:lpstr>4. Help your child to concentrate</vt:lpstr>
      <vt:lpstr>5. Talk to your child about school</vt:lpstr>
      <vt:lpstr>First Day at School</vt:lpstr>
      <vt:lpstr>Books</vt:lpstr>
    </vt:vector>
  </TitlesOfParts>
  <Company>Dogsthorpe Infants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 your child ready for school?</dc:title>
  <dc:creator>Sara Hibbert</dc:creator>
  <cp:keywords/>
  <cp:lastModifiedBy>Rebecca Waters</cp:lastModifiedBy>
  <cp:revision>23</cp:revision>
  <dcterms:created xsi:type="dcterms:W3CDTF">2022-06-27T12:20:58Z</dcterms:created>
  <dcterms:modified xsi:type="dcterms:W3CDTF">2022-07-21T03:57:04Z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