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8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AC83-E383-4BD1-8E83-8AF372FBCE9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8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ewpure.com/PHYi4fqeEdw?start=0&amp;end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5900" y="5945331"/>
            <a:ext cx="5528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http://www.viewpure.com/PHYi4fqeEdw?start=0&amp;end=0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016" y="2431495"/>
            <a:ext cx="5860718" cy="32820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23306" y="0"/>
            <a:ext cx="2666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Animals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9926" y="984915"/>
            <a:ext cx="842089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 you remember all the animal groups?</a:t>
            </a:r>
          </a:p>
          <a:p>
            <a:pPr algn="ctr"/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Click on the link below and join in with the song!</a:t>
            </a:r>
          </a:p>
        </p:txBody>
      </p:sp>
    </p:spTree>
    <p:extLst>
      <p:ext uri="{BB962C8B-B14F-4D97-AF65-F5344CB8AC3E}">
        <p14:creationId xmlns:p14="http://schemas.microsoft.com/office/powerpoint/2010/main" val="9793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62380" y="457199"/>
            <a:ext cx="691247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EYFS</a:t>
            </a: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Did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you know that humans are mammals?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507" y="1914291"/>
            <a:ext cx="504134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Try making a 3D model of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person.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You can use junk modelling,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lego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, playdough or anything you have at home. 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Don’t forget to send in your photos!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527" y="1914291"/>
            <a:ext cx="1545127" cy="2062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1557" r="18930"/>
          <a:stretch/>
        </p:blipFill>
        <p:spPr>
          <a:xfrm>
            <a:off x="10110651" y="1450309"/>
            <a:ext cx="1672046" cy="23854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843" y="2443861"/>
            <a:ext cx="1847619" cy="2466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6887" y="4102843"/>
            <a:ext cx="1847619" cy="2466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3527" y="4246535"/>
            <a:ext cx="1600919" cy="213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7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922" y="3581285"/>
            <a:ext cx="4711672" cy="3139138"/>
          </a:xfrm>
          <a:prstGeom prst="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936126" y="3581285"/>
            <a:ext cx="4711672" cy="313913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79472" y="13063"/>
            <a:ext cx="911856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make a model of each of the groups below?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remember any of the facts?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If so, tell someone or write them down. </a:t>
            </a:r>
          </a:p>
          <a:p>
            <a:pPr algn="ctr"/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Don’t forget to send in your photos!</a:t>
            </a:r>
          </a:p>
          <a:p>
            <a:pPr algn="ctr"/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836" y="3652062"/>
            <a:ext cx="4572251" cy="29975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1" y="3652062"/>
            <a:ext cx="4454436" cy="30004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b="25380"/>
          <a:stretch/>
        </p:blipFill>
        <p:spPr>
          <a:xfrm>
            <a:off x="9711574" y="1366075"/>
            <a:ext cx="1765821" cy="19257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145" y="1366075"/>
            <a:ext cx="1430654" cy="19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9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105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Rebecca Waters</cp:lastModifiedBy>
  <cp:revision>6</cp:revision>
  <dcterms:created xsi:type="dcterms:W3CDTF">2020-04-20T10:12:19Z</dcterms:created>
  <dcterms:modified xsi:type="dcterms:W3CDTF">2020-05-11T13:37:36Z</dcterms:modified>
</cp:coreProperties>
</file>