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000F7-3404-AB43-9253-358E86E88F0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B31723-DF13-D642-B6E8-5ED761C631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7332F58-5A91-1A46-B0CF-D1AFAA11C930}"/>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1ECD37A9-9A75-E847-B9F6-3D512714C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15AF6-3F57-8B4F-AF75-3EEECBCC87FE}"/>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134169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8C5B-BF3A-2F46-9062-3133364A95D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E61E846-3EC8-9E4C-853F-0513548CBA53}"/>
              </a:ext>
            </a:extLst>
          </p:cNvPr>
          <p:cNvSpPr>
            <a:spLocks noGrp="1"/>
          </p:cNvSpPr>
          <p:nvPr>
            <p:ph type="body" orient="vert" idx="1"/>
          </p:nvPr>
        </p:nvSpPr>
        <p:spPr/>
        <p:txBody>
          <a:bodyPr vert="eaVert"/>
          <a:lstStyle/>
          <a:p>
            <a:r>
              <a:rPr lang="en-GB"/>
              <a:t>Edit Master text styles
Second level
Third level
Fourth level
Fifth level</a:t>
            </a:r>
            <a:endParaRPr lang="en-US"/>
          </a:p>
        </p:txBody>
      </p:sp>
      <p:sp>
        <p:nvSpPr>
          <p:cNvPr id="4" name="Date Placeholder 3">
            <a:extLst>
              <a:ext uri="{FF2B5EF4-FFF2-40B4-BE49-F238E27FC236}">
                <a16:creationId xmlns:a16="http://schemas.microsoft.com/office/drawing/2014/main" id="{FD92946D-F23D-FA4F-9814-2A011E859DD1}"/>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C3158CC9-7BC7-9448-B23F-46D868E61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A77B9-80B7-9A43-B0C9-567368456883}"/>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374494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FC6964-6989-414E-9F87-16D87AB4617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CBD4EBC-F6DA-8B47-8849-FA547ECB20AC}"/>
              </a:ext>
            </a:extLst>
          </p:cNvPr>
          <p:cNvSpPr>
            <a:spLocks noGrp="1"/>
          </p:cNvSpPr>
          <p:nvPr>
            <p:ph type="body" orient="vert" idx="1"/>
          </p:nvPr>
        </p:nvSpPr>
        <p:spPr>
          <a:xfrm>
            <a:off x="838200" y="365125"/>
            <a:ext cx="7734300" cy="5811838"/>
          </a:xfrm>
        </p:spPr>
        <p:txBody>
          <a:bodyPr vert="eaVert"/>
          <a:lstStyle/>
          <a:p>
            <a:r>
              <a:rPr lang="en-GB"/>
              <a:t>Edit Master text styles
Second level
Third level
Fourth level
Fifth level</a:t>
            </a:r>
            <a:endParaRPr lang="en-US"/>
          </a:p>
        </p:txBody>
      </p:sp>
      <p:sp>
        <p:nvSpPr>
          <p:cNvPr id="4" name="Date Placeholder 3">
            <a:extLst>
              <a:ext uri="{FF2B5EF4-FFF2-40B4-BE49-F238E27FC236}">
                <a16:creationId xmlns:a16="http://schemas.microsoft.com/office/drawing/2014/main" id="{F7B4D647-A53F-7F46-B0FB-071289880C53}"/>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9BD7F01D-C3DC-BA49-A931-50C4484942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7E4B4-9224-E541-8211-567A9047E31C}"/>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113841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4545-B973-1C4F-8F8B-C8404DA2299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929ED07-AD08-9B4F-97FE-359D64AB5D34}"/>
              </a:ext>
            </a:extLst>
          </p:cNvPr>
          <p:cNvSpPr>
            <a:spLocks noGrp="1"/>
          </p:cNvSpPr>
          <p:nvPr>
            <p:ph idx="1"/>
          </p:nvPr>
        </p:nvSpPr>
        <p:spPr/>
        <p:txBody>
          <a:bodyPr/>
          <a:lstStyle/>
          <a:p>
            <a:r>
              <a:rPr lang="en-GB"/>
              <a:t>Edit Master text styles
Second level
Third level
Fourth level
Fifth level</a:t>
            </a:r>
            <a:endParaRPr lang="en-US"/>
          </a:p>
        </p:txBody>
      </p:sp>
      <p:sp>
        <p:nvSpPr>
          <p:cNvPr id="4" name="Date Placeholder 3">
            <a:extLst>
              <a:ext uri="{FF2B5EF4-FFF2-40B4-BE49-F238E27FC236}">
                <a16:creationId xmlns:a16="http://schemas.microsoft.com/office/drawing/2014/main" id="{EFABFBD0-E643-5245-B26A-4137B2C2440B}"/>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8D2F2F2F-00AF-DB43-B193-718473047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C0F0-A91D-C141-B772-A238FC7B3D05}"/>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32045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CE637-1AFC-5040-A1F8-C5FB6485344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5CF4C6D-A9F2-F843-80FE-51A5CD69C8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a:t>Edit Master text styles
Second level
Third level
Fourth level
Fifth level</a:t>
            </a:r>
            <a:endParaRPr lang="en-US"/>
          </a:p>
        </p:txBody>
      </p:sp>
      <p:sp>
        <p:nvSpPr>
          <p:cNvPr id="4" name="Date Placeholder 3">
            <a:extLst>
              <a:ext uri="{FF2B5EF4-FFF2-40B4-BE49-F238E27FC236}">
                <a16:creationId xmlns:a16="http://schemas.microsoft.com/office/drawing/2014/main" id="{9BCC5654-DEC5-A941-BA23-ED42888A54A7}"/>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5BD85446-F5C4-6442-83B7-B237498D3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D6945-7EF4-EA4C-AAF0-152EA8DAE9A2}"/>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225743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3828D-7127-6A48-B0F9-7955553F3CF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C035DE-9058-0745-9CFF-533C1EEF222C}"/>
              </a:ext>
            </a:extLst>
          </p:cNvPr>
          <p:cNvSpPr>
            <a:spLocks noGrp="1"/>
          </p:cNvSpPr>
          <p:nvPr>
            <p:ph sz="half" idx="1"/>
          </p:nvPr>
        </p:nvSpPr>
        <p:spPr>
          <a:xfrm>
            <a:off x="838200" y="1825625"/>
            <a:ext cx="5181600" cy="4351338"/>
          </a:xfrm>
        </p:spPr>
        <p:txBody>
          <a:bodyPr/>
          <a:lstStyle/>
          <a:p>
            <a:r>
              <a:rPr lang="en-GB"/>
              <a:t>Edit Master text styles
Second level
Third level
Fourth level
Fifth level</a:t>
            </a:r>
            <a:endParaRPr lang="en-US"/>
          </a:p>
        </p:txBody>
      </p:sp>
      <p:sp>
        <p:nvSpPr>
          <p:cNvPr id="4" name="Content Placeholder 3">
            <a:extLst>
              <a:ext uri="{FF2B5EF4-FFF2-40B4-BE49-F238E27FC236}">
                <a16:creationId xmlns:a16="http://schemas.microsoft.com/office/drawing/2014/main" id="{FF870A1F-3A88-DD4E-A4BA-99BE8D4DBA6C}"/>
              </a:ext>
            </a:extLst>
          </p:cNvPr>
          <p:cNvSpPr>
            <a:spLocks noGrp="1"/>
          </p:cNvSpPr>
          <p:nvPr>
            <p:ph sz="half" idx="2"/>
          </p:nvPr>
        </p:nvSpPr>
        <p:spPr>
          <a:xfrm>
            <a:off x="6172200" y="1825625"/>
            <a:ext cx="5181600" cy="4351338"/>
          </a:xfrm>
        </p:spPr>
        <p:txBody>
          <a:bodyPr/>
          <a:lstStyle/>
          <a:p>
            <a:r>
              <a:rPr lang="en-GB"/>
              <a:t>Edit Master text styles
Second level
Third level
Fourth level
Fifth level</a:t>
            </a:r>
            <a:endParaRPr lang="en-US"/>
          </a:p>
        </p:txBody>
      </p:sp>
      <p:sp>
        <p:nvSpPr>
          <p:cNvPr id="5" name="Date Placeholder 4">
            <a:extLst>
              <a:ext uri="{FF2B5EF4-FFF2-40B4-BE49-F238E27FC236}">
                <a16:creationId xmlns:a16="http://schemas.microsoft.com/office/drawing/2014/main" id="{1879CD50-A583-0E46-AE14-1B1AEF179B38}"/>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6" name="Footer Placeholder 5">
            <a:extLst>
              <a:ext uri="{FF2B5EF4-FFF2-40B4-BE49-F238E27FC236}">
                <a16:creationId xmlns:a16="http://schemas.microsoft.com/office/drawing/2014/main" id="{7337C7EF-9520-9241-A99F-7D13B28A1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12CDB-DEE2-D74D-9AF9-E114A6ABE6FF}"/>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184222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1DD5-388F-4245-B816-6041AC187C9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EB6D191-069E-5D4E-A5EB-84002770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GB"/>
              <a:t>Edit Master text styles
Second level
Third level
Fourth level
Fifth level</a:t>
            </a:r>
            <a:endParaRPr lang="en-US"/>
          </a:p>
        </p:txBody>
      </p:sp>
      <p:sp>
        <p:nvSpPr>
          <p:cNvPr id="4" name="Content Placeholder 3">
            <a:extLst>
              <a:ext uri="{FF2B5EF4-FFF2-40B4-BE49-F238E27FC236}">
                <a16:creationId xmlns:a16="http://schemas.microsoft.com/office/drawing/2014/main" id="{A3F76887-7125-E547-A7D7-5B64D66C3683}"/>
              </a:ext>
            </a:extLst>
          </p:cNvPr>
          <p:cNvSpPr>
            <a:spLocks noGrp="1"/>
          </p:cNvSpPr>
          <p:nvPr>
            <p:ph sz="half" idx="2"/>
          </p:nvPr>
        </p:nvSpPr>
        <p:spPr>
          <a:xfrm>
            <a:off x="839788" y="2505075"/>
            <a:ext cx="5157787" cy="3684588"/>
          </a:xfrm>
        </p:spPr>
        <p:txBody>
          <a:bodyPr/>
          <a:lstStyle/>
          <a:p>
            <a:r>
              <a:rPr lang="en-GB"/>
              <a:t>Edit Master text styles
Second level
Third level
Fourth level
Fifth level</a:t>
            </a:r>
            <a:endParaRPr lang="en-US"/>
          </a:p>
        </p:txBody>
      </p:sp>
      <p:sp>
        <p:nvSpPr>
          <p:cNvPr id="5" name="Text Placeholder 4">
            <a:extLst>
              <a:ext uri="{FF2B5EF4-FFF2-40B4-BE49-F238E27FC236}">
                <a16:creationId xmlns:a16="http://schemas.microsoft.com/office/drawing/2014/main" id="{2BB1CFE1-617C-9942-A7B1-FC5CAFBA9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GB"/>
              <a:t>Edit Master text styles
Second level
Third level
Fourth level
Fifth level</a:t>
            </a:r>
            <a:endParaRPr lang="en-US"/>
          </a:p>
        </p:txBody>
      </p:sp>
      <p:sp>
        <p:nvSpPr>
          <p:cNvPr id="6" name="Content Placeholder 5">
            <a:extLst>
              <a:ext uri="{FF2B5EF4-FFF2-40B4-BE49-F238E27FC236}">
                <a16:creationId xmlns:a16="http://schemas.microsoft.com/office/drawing/2014/main" id="{8CBBE86E-5B3E-524D-A141-3F7D69969D03}"/>
              </a:ext>
            </a:extLst>
          </p:cNvPr>
          <p:cNvSpPr>
            <a:spLocks noGrp="1"/>
          </p:cNvSpPr>
          <p:nvPr>
            <p:ph sz="quarter" idx="4"/>
          </p:nvPr>
        </p:nvSpPr>
        <p:spPr>
          <a:xfrm>
            <a:off x="6172200" y="2505075"/>
            <a:ext cx="5183188" cy="3684588"/>
          </a:xfrm>
        </p:spPr>
        <p:txBody>
          <a:bodyPr/>
          <a:lstStyle/>
          <a:p>
            <a:r>
              <a:rPr lang="en-GB"/>
              <a:t>Edit Master text styles
Second level
Third level
Fourth level
Fifth level</a:t>
            </a:r>
            <a:endParaRPr lang="en-US"/>
          </a:p>
        </p:txBody>
      </p:sp>
      <p:sp>
        <p:nvSpPr>
          <p:cNvPr id="7" name="Date Placeholder 6">
            <a:extLst>
              <a:ext uri="{FF2B5EF4-FFF2-40B4-BE49-F238E27FC236}">
                <a16:creationId xmlns:a16="http://schemas.microsoft.com/office/drawing/2014/main" id="{A72A1B28-BDD0-4E41-B742-FC8F2F985062}"/>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8" name="Footer Placeholder 7">
            <a:extLst>
              <a:ext uri="{FF2B5EF4-FFF2-40B4-BE49-F238E27FC236}">
                <a16:creationId xmlns:a16="http://schemas.microsoft.com/office/drawing/2014/main" id="{CFBC10DA-8FDA-1244-BE64-6946C7DE51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CA06B6-A5D7-1D49-B3EF-3A5DC935B9CE}"/>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391434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9BB2-2F05-9548-B339-8D4B18AA46C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AEC347C-4335-B840-AD09-C0BBCDE86A9B}"/>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4" name="Footer Placeholder 3">
            <a:extLst>
              <a:ext uri="{FF2B5EF4-FFF2-40B4-BE49-F238E27FC236}">
                <a16:creationId xmlns:a16="http://schemas.microsoft.com/office/drawing/2014/main" id="{EB9EBB4E-1F69-644D-80D2-E4FEF11789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C72BF7-3B7A-FC4F-AE30-F767F2DC1B68}"/>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366211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B8D3A-76F0-AE48-86CD-1DD4986DE81B}"/>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3" name="Footer Placeholder 2">
            <a:extLst>
              <a:ext uri="{FF2B5EF4-FFF2-40B4-BE49-F238E27FC236}">
                <a16:creationId xmlns:a16="http://schemas.microsoft.com/office/drawing/2014/main" id="{6A1E30AA-1E14-884D-8982-603A0AC496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C7DBB3-5A0E-494E-99F8-1F53631677CF}"/>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39393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8DCCC-92C3-1643-AC8F-DF758F08E9B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760957B-4745-214C-B5A5-5921EA5867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GB"/>
              <a:t>Edit Master text styles
Second level
Third level
Fourth level
Fifth level</a:t>
            </a:r>
            <a:endParaRPr lang="en-US"/>
          </a:p>
        </p:txBody>
      </p:sp>
      <p:sp>
        <p:nvSpPr>
          <p:cNvPr id="4" name="Text Placeholder 3">
            <a:extLst>
              <a:ext uri="{FF2B5EF4-FFF2-40B4-BE49-F238E27FC236}">
                <a16:creationId xmlns:a16="http://schemas.microsoft.com/office/drawing/2014/main" id="{E92BC08F-343C-FE45-9D97-65079580E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n-GB"/>
              <a:t>Edit Master text styles
Second level
Third level
Fourth level
Fifth level</a:t>
            </a:r>
            <a:endParaRPr lang="en-US"/>
          </a:p>
        </p:txBody>
      </p:sp>
      <p:sp>
        <p:nvSpPr>
          <p:cNvPr id="5" name="Date Placeholder 4">
            <a:extLst>
              <a:ext uri="{FF2B5EF4-FFF2-40B4-BE49-F238E27FC236}">
                <a16:creationId xmlns:a16="http://schemas.microsoft.com/office/drawing/2014/main" id="{48182247-D86A-C449-B20C-D24611ACF088}"/>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6" name="Footer Placeholder 5">
            <a:extLst>
              <a:ext uri="{FF2B5EF4-FFF2-40B4-BE49-F238E27FC236}">
                <a16:creationId xmlns:a16="http://schemas.microsoft.com/office/drawing/2014/main" id="{9ADC8B70-4899-5740-A39D-333C49A0E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1ECBB-1532-8145-A57C-EDD8D2CC6A65}"/>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166605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20E5-7A27-B749-BBE9-946C01E9CFD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7456B41-85D7-6B42-A539-1359D96BB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CBA87A-7A24-CF40-A95F-C0E772AE1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n-GB"/>
              <a:t>Edit Master text styles
Second level
Third level
Fourth level
Fifth level</a:t>
            </a:r>
            <a:endParaRPr lang="en-US"/>
          </a:p>
        </p:txBody>
      </p:sp>
      <p:sp>
        <p:nvSpPr>
          <p:cNvPr id="5" name="Date Placeholder 4">
            <a:extLst>
              <a:ext uri="{FF2B5EF4-FFF2-40B4-BE49-F238E27FC236}">
                <a16:creationId xmlns:a16="http://schemas.microsoft.com/office/drawing/2014/main" id="{DEDAAD32-784F-2943-B8CF-61D8ED38E734}"/>
              </a:ext>
            </a:extLst>
          </p:cNvPr>
          <p:cNvSpPr>
            <a:spLocks noGrp="1"/>
          </p:cNvSpPr>
          <p:nvPr>
            <p:ph type="dt" sz="half" idx="10"/>
          </p:nvPr>
        </p:nvSpPr>
        <p:spPr/>
        <p:txBody>
          <a:bodyPr/>
          <a:lstStyle/>
          <a:p>
            <a:fld id="{24927592-B1B4-124B-A815-59359F50DA80}" type="datetimeFigureOut">
              <a:rPr lang="en-US" smtClean="0"/>
              <a:t>4/18/2020</a:t>
            </a:fld>
            <a:endParaRPr lang="en-US"/>
          </a:p>
        </p:txBody>
      </p:sp>
      <p:sp>
        <p:nvSpPr>
          <p:cNvPr id="6" name="Footer Placeholder 5">
            <a:extLst>
              <a:ext uri="{FF2B5EF4-FFF2-40B4-BE49-F238E27FC236}">
                <a16:creationId xmlns:a16="http://schemas.microsoft.com/office/drawing/2014/main" id="{B07BDB24-3AD7-944F-9DE1-57CE858D7E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FD744-0A4D-834C-9109-979DF5ED1ED3}"/>
              </a:ext>
            </a:extLst>
          </p:cNvPr>
          <p:cNvSpPr>
            <a:spLocks noGrp="1"/>
          </p:cNvSpPr>
          <p:nvPr>
            <p:ph type="sldNum" sz="quarter" idx="12"/>
          </p:nvPr>
        </p:nvSpPr>
        <p:spPr/>
        <p:txBody>
          <a:bodyPr/>
          <a:lstStyle/>
          <a:p>
            <a:fld id="{E3B92C9D-69F7-A640-92AB-72C59E6CEF9D}" type="slidenum">
              <a:rPr lang="en-US" smtClean="0"/>
              <a:t>‹#›</a:t>
            </a:fld>
            <a:endParaRPr lang="en-US"/>
          </a:p>
        </p:txBody>
      </p:sp>
    </p:spTree>
    <p:extLst>
      <p:ext uri="{BB962C8B-B14F-4D97-AF65-F5344CB8AC3E}">
        <p14:creationId xmlns:p14="http://schemas.microsoft.com/office/powerpoint/2010/main" val="127865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47D0B-7020-9446-AB41-DD5B6827C2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2DBEB7F-4919-164A-9FAC-DDF29AD72A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n-GB"/>
              <a:t>Edit Master text styles
Second level
Third level
Fourth level
Fifth level</a:t>
            </a:r>
            <a:endParaRPr lang="en-US"/>
          </a:p>
        </p:txBody>
      </p:sp>
      <p:sp>
        <p:nvSpPr>
          <p:cNvPr id="4" name="Date Placeholder 3">
            <a:extLst>
              <a:ext uri="{FF2B5EF4-FFF2-40B4-BE49-F238E27FC236}">
                <a16:creationId xmlns:a16="http://schemas.microsoft.com/office/drawing/2014/main" id="{C8EA9865-3826-A743-A97A-9DF6779FF2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27592-B1B4-124B-A815-59359F50DA80}" type="datetimeFigureOut">
              <a:rPr lang="en-US" smtClean="0"/>
              <a:t>4/18/2020</a:t>
            </a:fld>
            <a:endParaRPr lang="en-US"/>
          </a:p>
        </p:txBody>
      </p:sp>
      <p:sp>
        <p:nvSpPr>
          <p:cNvPr id="5" name="Footer Placeholder 4">
            <a:extLst>
              <a:ext uri="{FF2B5EF4-FFF2-40B4-BE49-F238E27FC236}">
                <a16:creationId xmlns:a16="http://schemas.microsoft.com/office/drawing/2014/main" id="{FB0DE9CA-5903-A943-BCF7-C354497FB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6E2C03-FF19-814B-89CF-A829ACB6BA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92C9D-69F7-A640-92AB-72C59E6CEF9D}" type="slidenum">
              <a:rPr lang="en-US" smtClean="0"/>
              <a:t>‹#›</a:t>
            </a:fld>
            <a:endParaRPr lang="en-US"/>
          </a:p>
        </p:txBody>
      </p:sp>
    </p:spTree>
    <p:extLst>
      <p:ext uri="{BB962C8B-B14F-4D97-AF65-F5344CB8AC3E}">
        <p14:creationId xmlns:p14="http://schemas.microsoft.com/office/powerpoint/2010/main" val="330605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9539-A0E6-784A-871B-F90ECD8A163B}"/>
              </a:ext>
            </a:extLst>
          </p:cNvPr>
          <p:cNvSpPr>
            <a:spLocks noGrp="1"/>
          </p:cNvSpPr>
          <p:nvPr>
            <p:ph type="ctrTitle"/>
          </p:nvPr>
        </p:nvSpPr>
        <p:spPr>
          <a:xfrm>
            <a:off x="1524000" y="-115887"/>
            <a:ext cx="9144000" cy="2387600"/>
          </a:xfrm>
        </p:spPr>
        <p:txBody>
          <a:bodyPr>
            <a:normAutofit/>
          </a:bodyPr>
          <a:lstStyle/>
          <a:p>
            <a:r>
              <a:rPr lang="en-GB" sz="6900" dirty="0">
                <a:ln w="0"/>
                <a:solidFill>
                  <a:srgbClr val="FF0000"/>
                </a:solidFill>
                <a:effectLst>
                  <a:outerShdw blurRad="38100" dist="25400" dir="5400000" algn="ctr" rotWithShape="0">
                    <a:srgbClr val="6E747A">
                      <a:alpha val="43000"/>
                    </a:srgbClr>
                  </a:outerShdw>
                </a:effectLst>
              </a:rPr>
              <a:t>Hello children of DIS 👋</a:t>
            </a:r>
            <a:endParaRPr lang="en-US" sz="6900" dirty="0">
              <a:solidFill>
                <a:srgbClr val="FF0000"/>
              </a:solidFill>
            </a:endParaRPr>
          </a:p>
        </p:txBody>
      </p:sp>
      <p:sp>
        <p:nvSpPr>
          <p:cNvPr id="3" name="Subtitle 2">
            <a:extLst>
              <a:ext uri="{FF2B5EF4-FFF2-40B4-BE49-F238E27FC236}">
                <a16:creationId xmlns:a16="http://schemas.microsoft.com/office/drawing/2014/main" id="{30D92C7D-57BF-5140-8BCD-A8CCBCA8629C}"/>
              </a:ext>
            </a:extLst>
          </p:cNvPr>
          <p:cNvSpPr>
            <a:spLocks noGrp="1"/>
          </p:cNvSpPr>
          <p:nvPr>
            <p:ph type="subTitle" idx="1"/>
          </p:nvPr>
        </p:nvSpPr>
        <p:spPr>
          <a:xfrm>
            <a:off x="1396999" y="3676121"/>
            <a:ext cx="9144000" cy="1655762"/>
          </a:xfrm>
        </p:spPr>
        <p:txBody>
          <a:bodyPr>
            <a:noAutofit/>
          </a:bodyPr>
          <a:lstStyle/>
          <a:p>
            <a:r>
              <a:rPr lang="en-GB" sz="5500" dirty="0" smtClean="0"/>
              <a:t>This week we are going to think about being grateful for things that make us happy!</a:t>
            </a:r>
            <a:endParaRPr lang="en-GB" sz="5500" dirty="0"/>
          </a:p>
          <a:p>
            <a:r>
              <a:rPr lang="en-GB" sz="5500" dirty="0" smtClean="0"/>
              <a:t>😀</a:t>
            </a:r>
            <a:endParaRPr lang="en-US" sz="5500" dirty="0"/>
          </a:p>
        </p:txBody>
      </p:sp>
    </p:spTree>
    <p:extLst>
      <p:ext uri="{BB962C8B-B14F-4D97-AF65-F5344CB8AC3E}">
        <p14:creationId xmlns:p14="http://schemas.microsoft.com/office/powerpoint/2010/main" val="392057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78874" y="954087"/>
            <a:ext cx="4419600" cy="4400550"/>
          </a:xfrm>
          <a:prstGeom prst="rect">
            <a:avLst/>
          </a:prstGeom>
        </p:spPr>
      </p:pic>
      <p:sp>
        <p:nvSpPr>
          <p:cNvPr id="2" name="Title 1">
            <a:extLst>
              <a:ext uri="{FF2B5EF4-FFF2-40B4-BE49-F238E27FC236}">
                <a16:creationId xmlns:a16="http://schemas.microsoft.com/office/drawing/2014/main" id="{4DEB145D-FC82-6A4E-8428-18C5BD468483}"/>
              </a:ext>
            </a:extLst>
          </p:cNvPr>
          <p:cNvSpPr>
            <a:spLocks noGrp="1"/>
          </p:cNvSpPr>
          <p:nvPr>
            <p:ph type="title"/>
          </p:nvPr>
        </p:nvSpPr>
        <p:spPr>
          <a:xfrm>
            <a:off x="5448835" y="492387"/>
            <a:ext cx="6117854" cy="5578475"/>
          </a:xfrm>
        </p:spPr>
        <p:txBody>
          <a:bodyPr>
            <a:normAutofit fontScale="90000"/>
          </a:bodyPr>
          <a:lstStyle/>
          <a:p>
            <a:r>
              <a:rPr lang="en-GB" sz="3600" dirty="0"/>
              <a:t>Who has written the message?</a:t>
            </a:r>
            <a:br>
              <a:rPr lang="en-GB" sz="3600" dirty="0"/>
            </a:br>
            <a:r>
              <a:rPr lang="en-GB" sz="3600" dirty="0"/>
              <a:t>Why have they written the message?</a:t>
            </a:r>
            <a:br>
              <a:rPr lang="en-GB" sz="3600" dirty="0"/>
            </a:br>
            <a:r>
              <a:rPr lang="en-GB" sz="3600" dirty="0"/>
              <a:t>Can you remember the last 5 times you said ‘thank you’ to someone?</a:t>
            </a:r>
            <a:br>
              <a:rPr lang="en-GB" sz="3600" dirty="0"/>
            </a:br>
            <a:r>
              <a:rPr lang="en-GB" sz="3600" dirty="0"/>
              <a:t>What did you say thank you for?</a:t>
            </a:r>
            <a:br>
              <a:rPr lang="en-GB" sz="3600" dirty="0"/>
            </a:br>
            <a:r>
              <a:rPr lang="en-GB" sz="3600" dirty="0"/>
              <a:t>What effect does being polite to people have</a:t>
            </a:r>
            <a:r>
              <a:rPr lang="en-GB" sz="3600" dirty="0" smtClean="0"/>
              <a:t>?</a:t>
            </a:r>
            <a:r>
              <a:rPr lang="en-GB" dirty="0"/>
              <a:t/>
            </a:r>
            <a:br>
              <a:rPr lang="en-GB" dirty="0"/>
            </a:br>
            <a:r>
              <a:rPr lang="en-GB" sz="3600" dirty="0" smtClean="0"/>
              <a:t>Do you have something or someone to say thank you for?</a:t>
            </a:r>
            <a:br>
              <a:rPr lang="en-GB" sz="3600" dirty="0" smtClean="0"/>
            </a:br>
            <a:r>
              <a:rPr lang="en-GB" sz="3600" dirty="0" smtClean="0"/>
              <a:t>Can you make a thank you note?</a:t>
            </a:r>
            <a:endParaRPr lang="en-US" sz="3600" dirty="0"/>
          </a:p>
        </p:txBody>
      </p:sp>
    </p:spTree>
    <p:extLst>
      <p:ext uri="{BB962C8B-B14F-4D97-AF65-F5344CB8AC3E}">
        <p14:creationId xmlns:p14="http://schemas.microsoft.com/office/powerpoint/2010/main" val="1480126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Hello children of DIS 👋</vt:lpstr>
      <vt:lpstr>Who has written the message? Why have they written the message? Can you remember the last 5 times you said ‘thank you’ to someone? What did you say thank you for? What effect does being polite to people have? Do you have something or someone to say thank you for? Can you make a thank you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children of DIS 👋</dc:title>
  <dc:creator>Sam Akintomide</dc:creator>
  <cp:lastModifiedBy>Rebecca Waters</cp:lastModifiedBy>
  <cp:revision>4</cp:revision>
  <dcterms:created xsi:type="dcterms:W3CDTF">2020-03-30T10:28:36Z</dcterms:created>
  <dcterms:modified xsi:type="dcterms:W3CDTF">2020-04-18T12:55:53Z</dcterms:modified>
</cp:coreProperties>
</file>