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65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5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" y="2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7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0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06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5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82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2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2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7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1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C350-73C2-4F2E-9F57-83DB9C015E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BF0D-9BEE-4604-8202-3B6E8584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9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KuSl9eXgp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KuSl9eXgp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gurdwara kids image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17411" y="327408"/>
            <a:ext cx="10654553" cy="109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GB" sz="4000" b="1" dirty="0" smtClean="0"/>
              <a:t>EYFS - PSHE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Sharing and </a:t>
            </a:r>
            <a:r>
              <a:rPr lang="en-GB" sz="4000" b="1" dirty="0" smtClean="0"/>
              <a:t>Being </a:t>
            </a:r>
            <a:r>
              <a:rPr lang="en-GB" sz="4000" b="1" dirty="0"/>
              <a:t>K</a:t>
            </a:r>
            <a:r>
              <a:rPr lang="en-GB" sz="4000" b="1" dirty="0" smtClean="0"/>
              <a:t>ind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1645920"/>
            <a:ext cx="10818223" cy="4983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100" dirty="0" smtClean="0"/>
              <a:t>This week we are going to be ‘At the Seaside’ so we have a story written by one of our favourite authors. I wonder if you can guess who it is?</a:t>
            </a:r>
          </a:p>
          <a:p>
            <a:pPr marL="0" indent="0">
              <a:buNone/>
            </a:pPr>
            <a:r>
              <a:rPr lang="en-GB" sz="3200" dirty="0" smtClean="0">
                <a:hlinkClick r:id="rId2"/>
              </a:rPr>
              <a:t>https</a:t>
            </a:r>
            <a:r>
              <a:rPr lang="en-GB" sz="3200" dirty="0">
                <a:hlinkClick r:id="rId2"/>
              </a:rPr>
              <a:t>://</a:t>
            </a:r>
            <a:r>
              <a:rPr lang="en-GB" sz="3200" dirty="0" smtClean="0">
                <a:hlinkClick r:id="rId2"/>
              </a:rPr>
              <a:t>www.youtube.com/watch?v=6KuSl9eXgpk</a:t>
            </a: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Did you enjoy the story? Why?</a:t>
            </a:r>
          </a:p>
          <a:p>
            <a:pPr marL="0" indent="0">
              <a:buNone/>
            </a:pPr>
            <a:r>
              <a:rPr lang="en-GB" sz="3200" dirty="0" smtClean="0"/>
              <a:t>Who was your favourite character in the story? Why?</a:t>
            </a:r>
          </a:p>
          <a:p>
            <a:pPr marL="0" indent="0">
              <a:buNone/>
            </a:pPr>
            <a:r>
              <a:rPr lang="en-GB" sz="3200" dirty="0" smtClean="0"/>
              <a:t>Who did you spot being kind?</a:t>
            </a:r>
          </a:p>
          <a:p>
            <a:pPr marL="0" indent="0">
              <a:buNone/>
            </a:pPr>
            <a:r>
              <a:rPr lang="en-GB" sz="3200" dirty="0" smtClean="0"/>
              <a:t>Draw or make a picture of the seashore and put in all the characters.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100" dirty="0" smtClean="0"/>
          </a:p>
        </p:txBody>
      </p:sp>
    </p:spTree>
    <p:extLst>
      <p:ext uri="{BB962C8B-B14F-4D97-AF65-F5344CB8AC3E}">
        <p14:creationId xmlns:p14="http://schemas.microsoft.com/office/powerpoint/2010/main" val="32467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504" y="365125"/>
            <a:ext cx="5200358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Now make a shell for the crab.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5" t="61090"/>
          <a:stretch/>
        </p:blipFill>
        <p:spPr>
          <a:xfrm>
            <a:off x="6686843" y="2236762"/>
            <a:ext cx="5059679" cy="4164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44" y="365125"/>
            <a:ext cx="646175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How to make a Hermit Crab</a:t>
            </a:r>
          </a:p>
          <a:p>
            <a:r>
              <a:rPr lang="en-GB" sz="2800" dirty="0" smtClean="0"/>
              <a:t>1. First paint your hand red a make a hand print. </a:t>
            </a:r>
          </a:p>
          <a:p>
            <a:r>
              <a:rPr lang="en-GB" sz="2800" dirty="0" smtClean="0"/>
              <a:t>2. Let it dry and then cut it out.</a:t>
            </a:r>
          </a:p>
          <a:p>
            <a:r>
              <a:rPr lang="en-GB" sz="2800" dirty="0" smtClean="0"/>
              <a:t>3. Cut out a circle of white card/ paper for the shell.</a:t>
            </a:r>
          </a:p>
          <a:p>
            <a:r>
              <a:rPr lang="en-GB" sz="2800" dirty="0" smtClean="0"/>
              <a:t>4. Draw a spiral on the card with a pencil or a crayon.</a:t>
            </a:r>
          </a:p>
          <a:p>
            <a:r>
              <a:rPr lang="en-GB" sz="2800" dirty="0" smtClean="0"/>
              <a:t>5. Now using a sponge or a paint brush dab different colours of paint all along the spiral.</a:t>
            </a:r>
          </a:p>
          <a:p>
            <a:r>
              <a:rPr lang="en-GB" sz="2800" dirty="0" smtClean="0"/>
              <a:t>6. Cut a small piece from a pipe cleaner and fold it in half for the antenna.</a:t>
            </a:r>
          </a:p>
          <a:p>
            <a:r>
              <a:rPr lang="en-GB" sz="2800" dirty="0" smtClean="0"/>
              <a:t>7. Stick the eyes on the end of the pipe cleaner and attach the shell to the thumb.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1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gurdwara kids image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99247" y="392596"/>
            <a:ext cx="10654553" cy="12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GB" sz="4000" b="1" dirty="0" smtClean="0"/>
              <a:t>Year 1 and Year 2 - PSHE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Sharing and </a:t>
            </a:r>
            <a:r>
              <a:rPr lang="en-GB" sz="4000" b="1" dirty="0" smtClean="0"/>
              <a:t>Being </a:t>
            </a:r>
            <a:r>
              <a:rPr lang="en-GB" sz="4000" b="1" dirty="0" smtClean="0"/>
              <a:t>Kind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895" y="2076995"/>
            <a:ext cx="1113490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18895" y="1645921"/>
            <a:ext cx="11007123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/>
              <a:t>This week we are going to be ‘At the Seaside’ so we have a story written by one of our favourite authors. I wonder if you can guess who it is</a:t>
            </a:r>
            <a:r>
              <a:rPr lang="en-GB" sz="3100" dirty="0" smtClean="0"/>
              <a:t>?</a:t>
            </a:r>
          </a:p>
          <a:p>
            <a:endParaRPr lang="en-GB" sz="3100" dirty="0"/>
          </a:p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www.youtube.com/watch?v=6KuSl9eXgpk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Who </a:t>
            </a:r>
            <a:r>
              <a:rPr lang="en-GB" sz="2800" dirty="0"/>
              <a:t>was your favourite character in the story? Why?</a:t>
            </a:r>
          </a:p>
          <a:p>
            <a:r>
              <a:rPr lang="en-GB" sz="2800" dirty="0"/>
              <a:t>Who did you spot being kind</a:t>
            </a:r>
            <a:r>
              <a:rPr lang="en-GB" sz="2800" dirty="0" smtClean="0"/>
              <a:t>?</a:t>
            </a:r>
            <a:r>
              <a:rPr lang="en-GB" sz="2800" dirty="0"/>
              <a:t> </a:t>
            </a:r>
            <a:r>
              <a:rPr lang="en-GB" sz="2800" dirty="0" smtClean="0"/>
              <a:t>How were they kind?</a:t>
            </a:r>
            <a:endParaRPr lang="en-GB" sz="2800" dirty="0" smtClean="0">
              <a:hlinkClick r:id="rId2"/>
            </a:endParaRPr>
          </a:p>
          <a:p>
            <a:r>
              <a:rPr lang="en-GB" sz="2800" dirty="0" smtClean="0"/>
              <a:t>Who could you help, share or be kind to?</a:t>
            </a:r>
          </a:p>
          <a:p>
            <a:endParaRPr lang="en-GB" sz="1200" dirty="0" smtClean="0"/>
          </a:p>
          <a:p>
            <a:r>
              <a:rPr lang="en-GB" sz="3100" dirty="0" smtClean="0"/>
              <a:t>Send in a photo showing </a:t>
            </a:r>
            <a:r>
              <a:rPr lang="en-GB" sz="3100" dirty="0" smtClean="0"/>
              <a:t>you ideas about KINDNESS. </a:t>
            </a:r>
            <a:endParaRPr lang="en-GB" sz="3100" dirty="0"/>
          </a:p>
        </p:txBody>
      </p:sp>
      <p:sp>
        <p:nvSpPr>
          <p:cNvPr id="3" name="AutoShape 2" descr="This handprint hermit crab craft for kids is a great extension of the Eric Carle book, A House for Hermit Crab and makes a great classroom display!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4224" y="154745"/>
            <a:ext cx="4181182" cy="95928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b="1" dirty="0" smtClean="0">
                <a:solidFill>
                  <a:schemeClr val="accent1"/>
                </a:solidFill>
              </a:rPr>
              <a:t>Sharing a Shell –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Shell and Stars Game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468" b="9468"/>
          <a:stretch>
            <a:fillRect/>
          </a:stretch>
        </p:blipFill>
        <p:spPr>
          <a:xfrm>
            <a:off x="6837631" y="1362807"/>
            <a:ext cx="5354369" cy="48736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36098" y="154745"/>
            <a:ext cx="6231988" cy="6822830"/>
          </a:xfrm>
        </p:spPr>
        <p:txBody>
          <a:bodyPr>
            <a:noAutofit/>
          </a:bodyPr>
          <a:lstStyle/>
          <a:p>
            <a:r>
              <a:rPr lang="en-GB" sz="2400" dirty="0"/>
              <a:t>This is Crab, Blob and Bush's favourite game to play, and now you can play too! </a:t>
            </a:r>
            <a:endParaRPr lang="en-GB" sz="2400" dirty="0" smtClean="0"/>
          </a:p>
          <a:p>
            <a:r>
              <a:rPr lang="en-GB" sz="2400" dirty="0" smtClean="0"/>
              <a:t>Draw a grid or fold a piece of paper into nine squares. </a:t>
            </a:r>
          </a:p>
          <a:p>
            <a:r>
              <a:rPr lang="en-GB" sz="2400" dirty="0" smtClean="0"/>
              <a:t>Next draw 4 shell counters and 4 star counters. Make sure they are all the same size and colour them in.</a:t>
            </a:r>
          </a:p>
          <a:p>
            <a:r>
              <a:rPr lang="en-GB" sz="2400" dirty="0"/>
              <a:t>C</a:t>
            </a:r>
            <a:r>
              <a:rPr lang="en-GB" sz="2400" dirty="0" smtClean="0"/>
              <a:t>arefully cut them out (or ask an adult).</a:t>
            </a:r>
          </a:p>
          <a:p>
            <a:r>
              <a:rPr lang="en-GB" sz="2400" b="1" dirty="0" smtClean="0">
                <a:solidFill>
                  <a:schemeClr val="accent1"/>
                </a:solidFill>
              </a:rPr>
              <a:t>How to Play</a:t>
            </a:r>
          </a:p>
          <a:p>
            <a:r>
              <a:rPr lang="en-GB" sz="2400" dirty="0" smtClean="0"/>
              <a:t>1 </a:t>
            </a:r>
            <a:r>
              <a:rPr lang="en-GB" sz="2400" dirty="0"/>
              <a:t>One player has the star discs, the other the </a:t>
            </a:r>
            <a:r>
              <a:rPr lang="en-GB" sz="2400" dirty="0" smtClean="0"/>
              <a:t>shells.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2 You must take it in turns to place your </a:t>
            </a:r>
            <a:r>
              <a:rPr lang="en-GB" sz="2400" dirty="0" smtClean="0"/>
              <a:t>shell </a:t>
            </a:r>
            <a:r>
              <a:rPr lang="en-GB" sz="2400" dirty="0"/>
              <a:t>or star on a square of the grid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3 The first player to line up three stars or crabs in a row is the winner. </a:t>
            </a:r>
            <a:endParaRPr lang="en-GB" sz="2400" dirty="0" smtClean="0"/>
          </a:p>
          <a:p>
            <a:r>
              <a:rPr lang="en-GB" sz="2400" dirty="0" smtClean="0"/>
              <a:t>Good </a:t>
            </a:r>
            <a:r>
              <a:rPr lang="en-GB" sz="2400" dirty="0"/>
              <a:t>luck!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985" y="3006383"/>
            <a:ext cx="131445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985" y="4988657"/>
            <a:ext cx="14192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427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EYFS - PSHE Sharing and Being Kind </vt:lpstr>
      <vt:lpstr>Now make a shell for the crab.</vt:lpstr>
      <vt:lpstr>Year 1 and Year 2 - PSHE Sharing and Being Kind </vt:lpstr>
      <vt:lpstr>   Sharing a Shell –  Shell and Stars Game</vt:lpstr>
    </vt:vector>
  </TitlesOfParts>
  <Company>Dogsthorpe Infants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(Religious Education, Year 1 and Year 2 - 30/03/2020) Sharing Equally</dc:title>
  <dc:creator>Judith Houldershaw</dc:creator>
  <cp:lastModifiedBy>Rebecca Waters</cp:lastModifiedBy>
  <cp:revision>100</cp:revision>
  <dcterms:created xsi:type="dcterms:W3CDTF">2020-03-23T18:41:05Z</dcterms:created>
  <dcterms:modified xsi:type="dcterms:W3CDTF">2020-06-22T15:29:05Z</dcterms:modified>
</cp:coreProperties>
</file>