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2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3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9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3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3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6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5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5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0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2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8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CD20-9F1D-45D3-8ED6-22DBEB4EDA46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FBDB8-D851-47F4-BC74-7131D27C0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330" y="1176700"/>
            <a:ext cx="6947646" cy="52023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We are now in our </a:t>
            </a: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week of Lockdown and you have all been doing incredibly well. </a:t>
            </a:r>
            <a:r>
              <a:rPr lang="en-GB" dirty="0" smtClean="0"/>
              <a:t>However, there </a:t>
            </a:r>
            <a:r>
              <a:rPr lang="en-GB" dirty="0" smtClean="0"/>
              <a:t>are lots of things we are missing about normal life.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week we would like you to write down/draw all of the things you are looking forward to doing again and collect them in a special wishing pot. This could be a jar, box, cup or bowl and if you’d like you can decorate it with extra </a:t>
            </a:r>
            <a:r>
              <a:rPr lang="en-GB" dirty="0" smtClean="0"/>
              <a:t>magic</a:t>
            </a:r>
            <a:r>
              <a:rPr lang="en-GB" dirty="0"/>
              <a:t>!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When the Lockdown is over, you can select a piece of paper and finally do what it is that you had been missing. </a:t>
            </a:r>
          </a:p>
          <a:p>
            <a:endParaRPr lang="en-GB" dirty="0"/>
          </a:p>
          <a:p>
            <a:r>
              <a:rPr lang="en-GB" dirty="0" smtClean="0"/>
              <a:t>Don’t forget to send us a photo of your wishing pots!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573" r="6830"/>
          <a:stretch/>
        </p:blipFill>
        <p:spPr>
          <a:xfrm>
            <a:off x="7498976" y="1825142"/>
            <a:ext cx="4325472" cy="40162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77788" y="345998"/>
            <a:ext cx="8848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PSHE – All year groups</a:t>
            </a:r>
            <a:endParaRPr lang="en-GB" sz="4400" b="1" u="sng" dirty="0"/>
          </a:p>
        </p:txBody>
      </p:sp>
    </p:spTree>
    <p:extLst>
      <p:ext uri="{BB962C8B-B14F-4D97-AF65-F5344CB8AC3E}">
        <p14:creationId xmlns:p14="http://schemas.microsoft.com/office/powerpoint/2010/main" val="2478435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Dogsthorpe Infants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Dolly Murton</dc:creator>
  <cp:lastModifiedBy>Rebecca Waters</cp:lastModifiedBy>
  <cp:revision>2</cp:revision>
  <dcterms:created xsi:type="dcterms:W3CDTF">2020-05-05T08:47:21Z</dcterms:created>
  <dcterms:modified xsi:type="dcterms:W3CDTF">2020-05-10T12:06:10Z</dcterms:modified>
</cp:coreProperties>
</file>