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58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88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89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46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7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2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29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61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70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9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7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15654-67C8-4EE4-9A44-4514E3C5E4A9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0CC3D-2FB4-4DA7-8DF0-A026DB0376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4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3674" y="2375967"/>
            <a:ext cx="3457302" cy="2462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en-GB" sz="1400" b="0" i="0" u="none" strike="noStrike" baseline="0" dirty="0" smtClean="0">
              <a:solidFill>
                <a:srgbClr val="000000"/>
              </a:solidFill>
              <a:latin typeface="Twinkl"/>
            </a:endParaRPr>
          </a:p>
          <a:p>
            <a:pPr algn="just"/>
            <a:r>
              <a:rPr lang="en-GB" sz="1400" b="0" i="0" u="none" strike="noStrike" baseline="0" dirty="0" smtClean="0">
                <a:solidFill>
                  <a:srgbClr val="000000"/>
                </a:solidFill>
                <a:latin typeface="Twinkl"/>
              </a:rPr>
              <a:t> </a:t>
            </a:r>
            <a:r>
              <a:rPr lang="en-GB" sz="2000" b="1" i="0" u="none" strike="noStrike" baseline="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You will need: </a:t>
            </a:r>
          </a:p>
          <a:p>
            <a:pPr algn="just"/>
            <a:endParaRPr lang="en-GB" sz="2000" b="0" i="0" u="none" strike="noStrike" baseline="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Clown Template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or paper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Coloured pencils or crayons </a:t>
            </a:r>
          </a:p>
          <a:p>
            <a:pPr algn="just"/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Card </a:t>
            </a:r>
          </a:p>
          <a:p>
            <a:pPr algn="just"/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Paperclips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or coins</a:t>
            </a: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Sticky tape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762" y="702453"/>
            <a:ext cx="4700913" cy="48985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8067" y="5408819"/>
            <a:ext cx="11513088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D</a:t>
            </a:r>
            <a:r>
              <a:rPr lang="en-GB" sz="36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raw </a:t>
            </a:r>
            <a:r>
              <a:rPr lang="en-GB" sz="36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and decorate your </a:t>
            </a:r>
            <a:r>
              <a:rPr lang="en-GB" sz="36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clown, then stick it to card. </a:t>
            </a:r>
            <a:endParaRPr lang="en-GB" sz="36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11" y="423842"/>
            <a:ext cx="6096000" cy="145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Can you make a </a:t>
            </a:r>
            <a:br>
              <a:rPr lang="en-GB" sz="4000" b="1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</a:br>
            <a:r>
              <a:rPr lang="en-GB" sz="4000" dirty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Balancing Clown?</a:t>
            </a:r>
            <a:endParaRPr lang="en-GB" sz="4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</p:spTree>
    <p:extLst>
      <p:ext uri="{BB962C8B-B14F-4D97-AF65-F5344CB8AC3E}">
        <p14:creationId xmlns:p14="http://schemas.microsoft.com/office/powerpoint/2010/main" val="17698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9854" y="1026561"/>
            <a:ext cx="6096000" cy="32778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 </a:t>
            </a:r>
            <a:endParaRPr lang="en-GB" sz="2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P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ut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a paperclip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or coin onto 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the clown’s </a:t>
            </a: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arms.</a:t>
            </a:r>
            <a:endParaRPr lang="en-GB" sz="2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Can you balance your clown on your fingertip?</a:t>
            </a:r>
            <a:endParaRPr lang="en-GB" sz="2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Can you walk around and keep your clown balanced?</a:t>
            </a:r>
            <a:endParaRPr lang="en-GB" sz="2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Look around the room. </a:t>
            </a:r>
            <a:endParaRPr lang="en-GB" sz="2000" dirty="0" smtClean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Can you make a tightrope and balance your clown on the rope?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/>
            </a:r>
            <a:b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</a:b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What else can you balance your clown on?</a:t>
            </a:r>
            <a:endParaRPr lang="en-GB" sz="2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242" y="1225456"/>
            <a:ext cx="3640439" cy="379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3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1772" y="2221866"/>
            <a:ext cx="9296135" cy="2003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 smtClean="0"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It works as the paper clips or coins bring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 smtClean="0"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the centre of gravity lower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t</a:t>
            </a:r>
            <a:r>
              <a:rPr lang="en-GB" sz="3600" dirty="0" smtClean="0"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han the item it is balancing on. </a:t>
            </a:r>
            <a:endParaRPr lang="en-GB" sz="3600" dirty="0"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1772" y="5408819"/>
            <a:ext cx="9807493" cy="6860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Send in any photos you have of this activity. 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5941" y="1254202"/>
            <a:ext cx="6096000" cy="7520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b="1" dirty="0" smtClean="0">
                <a:solidFill>
                  <a:srgbClr val="FFC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winkl"/>
              </a:rPr>
              <a:t>How does it work?</a:t>
            </a:r>
            <a:endParaRPr lang="en-GB" sz="4000" dirty="0">
              <a:solidFill>
                <a:srgbClr val="1C1C1C"/>
              </a:solidFill>
              <a:latin typeface="Comic Sans MS" panose="030F0702030302020204" pitchFamily="66" charset="0"/>
              <a:ea typeface="Calibri" panose="020F0502020204030204" pitchFamily="34" charset="0"/>
              <a:cs typeface="Twinkl"/>
            </a:endParaRPr>
          </a:p>
        </p:txBody>
      </p:sp>
    </p:spTree>
    <p:extLst>
      <p:ext uri="{BB962C8B-B14F-4D97-AF65-F5344CB8AC3E}">
        <p14:creationId xmlns:p14="http://schemas.microsoft.com/office/powerpoint/2010/main" val="3675300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Twinkl</vt:lpstr>
      <vt:lpstr>Office Theme</vt:lpstr>
      <vt:lpstr>PowerPoint Presentation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Carol O'Flaherty-Bland</cp:lastModifiedBy>
  <cp:revision>3</cp:revision>
  <dcterms:created xsi:type="dcterms:W3CDTF">2020-05-19T10:31:56Z</dcterms:created>
  <dcterms:modified xsi:type="dcterms:W3CDTF">2020-05-19T10:49:20Z</dcterms:modified>
</cp:coreProperties>
</file>