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415849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3889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4898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34658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87793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230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52941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26140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4703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46693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1307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C15654-67C8-4EE4-9A44-4514E3C5E4A9}" type="datetimeFigureOut">
              <a:rPr lang="en-GB" smtClean="0"/>
              <a:t>15/06/2020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80CC3D-2FB4-4DA7-8DF0-A026DB0376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84136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youtu.be/a2hzipegb3c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2153" y="1374300"/>
            <a:ext cx="4238669" cy="4524315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GB" sz="2400" b="1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You will need: </a:t>
            </a:r>
          </a:p>
          <a:p>
            <a:pPr algn="just"/>
            <a:r>
              <a:rPr lang="en-GB" sz="2400" b="0" i="0" u="none" strike="noStrike" baseline="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bowl of water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range of objects (ideas below)</a:t>
            </a:r>
          </a:p>
          <a:p>
            <a:pPr algn="just"/>
            <a:endParaRPr lang="en-GB" sz="2400" b="0" i="0" u="none" strike="noStrike" baseline="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marble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pebble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</a:t>
            </a:r>
            <a:r>
              <a:rPr lang="en-GB" sz="2400" dirty="0" err="1" smtClean="0">
                <a:solidFill>
                  <a:srgbClr val="000000"/>
                </a:solidFill>
                <a:latin typeface="Comic Sans MS" panose="030F0702030302020204" pitchFamily="66" charset="0"/>
              </a:rPr>
              <a:t>lollystick</a:t>
            </a:r>
            <a:endParaRPr lang="en-GB" sz="2400" dirty="0" smtClean="0">
              <a:solidFill>
                <a:srgbClr val="000000"/>
              </a:solidFill>
              <a:latin typeface="Comic Sans MS" panose="030F0702030302020204" pitchFamily="66" charset="0"/>
            </a:endParaRP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sponge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cork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ball</a:t>
            </a:r>
          </a:p>
          <a:p>
            <a:pPr algn="just"/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</a:rPr>
              <a:t>A leaf</a:t>
            </a:r>
          </a:p>
        </p:txBody>
      </p:sp>
      <p:sp>
        <p:nvSpPr>
          <p:cNvPr id="10" name="Rectangle 9"/>
          <p:cNvSpPr/>
          <p:nvPr/>
        </p:nvSpPr>
        <p:spPr>
          <a:xfrm>
            <a:off x="8611" y="423842"/>
            <a:ext cx="6096000" cy="752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Float or sink?</a:t>
            </a:r>
            <a:endParaRPr lang="en-GB" sz="4000" dirty="0">
              <a:solidFill>
                <a:srgbClr val="1C1C1C"/>
              </a:solidFill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5603965" y="2220686"/>
            <a:ext cx="5251269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How do we know if an object will float or sink?</a:t>
            </a:r>
          </a:p>
          <a:p>
            <a:r>
              <a:rPr lang="en-GB" sz="2800" dirty="0" smtClean="0"/>
              <a:t>Make a prediction or guess before you test each object.</a:t>
            </a:r>
          </a:p>
          <a:p>
            <a:r>
              <a:rPr lang="en-GB" sz="2800" dirty="0" smtClean="0"/>
              <a:t>It might help to hold or feel each object before you make your prediction. Then see if you were right.</a:t>
            </a:r>
          </a:p>
          <a:p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3964" y="526575"/>
            <a:ext cx="1584691" cy="11193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41797" y="526575"/>
            <a:ext cx="1449408" cy="111934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74031" y="526575"/>
            <a:ext cx="2452925" cy="1093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9829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483" y="1125897"/>
            <a:ext cx="6347397" cy="51891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 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Objects like marbles, coins and stones have tiny molecules that are really close together. We say that they are </a:t>
            </a:r>
            <a:r>
              <a:rPr lang="en-GB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more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 </a:t>
            </a:r>
            <a:r>
              <a:rPr lang="en-GB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dense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 so when you put them in water, they sink to the bottom.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en-GB" sz="2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But objects like wood, sponge and cork have tiny molecules which are further apart so they </a:t>
            </a:r>
            <a:r>
              <a:rPr lang="en-GB" sz="2400" b="1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float</a:t>
            </a: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 on water. Objects  that are hollow also float because they have air inside them.</a:t>
            </a:r>
            <a:endParaRPr lang="en-GB" sz="2400" dirty="0" smtClean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483" y="418011"/>
            <a:ext cx="647917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4"/>
                </a:solidFill>
              </a:rPr>
              <a:t>How does it work?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46546" y="1125897"/>
            <a:ext cx="3134813" cy="170707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51851" y="3371713"/>
            <a:ext cx="2959691" cy="21475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338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38483" y="1125897"/>
            <a:ext cx="6347397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0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 </a:t>
            </a:r>
            <a:r>
              <a:rPr lang="en-GB" sz="2400" dirty="0" smtClean="0">
                <a:solidFill>
                  <a:srgbClr val="000000"/>
                </a:solidFill>
                <a:effectLst/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Does an orange float when it is placed in water? Will a carrot sink?</a:t>
            </a:r>
            <a:endParaRPr lang="en-GB" sz="2400" dirty="0">
              <a:solidFill>
                <a:srgbClr val="000000"/>
              </a:solidFill>
              <a:effectLst/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en-GB" sz="2400" dirty="0" smtClean="0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    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8482" y="418011"/>
            <a:ext cx="9693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b="1" dirty="0" smtClean="0">
                <a:solidFill>
                  <a:schemeClr val="accent4"/>
                </a:solidFill>
              </a:rPr>
              <a:t>Do all fruit and vegetables float or sink?</a:t>
            </a:r>
            <a:endParaRPr lang="en-GB" sz="4000" b="1" dirty="0">
              <a:solidFill>
                <a:schemeClr val="accent4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31109" y="1125897"/>
            <a:ext cx="4426080" cy="5255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41174" y="2153450"/>
            <a:ext cx="5696555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 smtClean="0"/>
              <a:t>Fill the bowl with water. Before putting in a piece of fruit or a vegetable predict if it will float or sink.</a:t>
            </a:r>
          </a:p>
          <a:p>
            <a:r>
              <a:rPr lang="en-GB" sz="2800" dirty="0" smtClean="0"/>
              <a:t>One at a time, place each fruit or vegetable in the water. As you place them in the water watch what happens.</a:t>
            </a:r>
          </a:p>
          <a:p>
            <a:r>
              <a:rPr lang="en-GB" sz="2800" dirty="0" smtClean="0"/>
              <a:t>Make a list of which ones Float / Sink.</a:t>
            </a:r>
          </a:p>
          <a:p>
            <a:r>
              <a:rPr lang="en-GB" sz="2800" dirty="0" smtClean="0"/>
              <a:t>What do you notice?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34168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1339998"/>
            <a:ext cx="12348252" cy="455201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In general apples, oranges, pears, courgettes, bananas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a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nd lemons will float while potatoes, carrots and turnips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w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ill sink depending on its density. If the molecules are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c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lose together they will sink but if they contain air 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p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ockets or are </a:t>
            </a:r>
            <a:r>
              <a:rPr lang="en-GB" sz="3600" dirty="0" err="1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futher</a:t>
            </a:r>
            <a:r>
              <a:rPr lang="en-GB" sz="3600" dirty="0" smtClean="0"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 apart they will float.</a:t>
            </a: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dirty="0" smtClean="0">
              <a:hlinkClick r:id="rId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dirty="0">
              <a:hlinkClick r:id="rId2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en-GB" sz="3600" dirty="0"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7097" y="4886305"/>
            <a:ext cx="12054903" cy="7294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3600" dirty="0" smtClean="0">
                <a:solidFill>
                  <a:srgbClr val="FF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Send in any photos or results you have of this activity. </a:t>
            </a:r>
            <a:endParaRPr lang="en-GB" sz="3600" dirty="0">
              <a:solidFill>
                <a:srgbClr val="FF0000"/>
              </a:solidFill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793689" y="587997"/>
            <a:ext cx="6096000" cy="75200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en-GB" sz="4000" b="1" dirty="0" smtClean="0">
                <a:solidFill>
                  <a:srgbClr val="FFC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winkl"/>
              </a:rPr>
              <a:t>How does it work?</a:t>
            </a:r>
            <a:endParaRPr lang="en-GB" sz="4000" dirty="0">
              <a:solidFill>
                <a:srgbClr val="1C1C1C"/>
              </a:solidFill>
              <a:latin typeface="Comic Sans MS" panose="030F0702030302020204" pitchFamily="66" charset="0"/>
              <a:ea typeface="Calibri" panose="020F0502020204030204" pitchFamily="34" charset="0"/>
              <a:cs typeface="Twink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097" y="83265"/>
            <a:ext cx="1886359" cy="125673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98483" y="84113"/>
            <a:ext cx="1889924" cy="12558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5300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</TotalTime>
  <Words>225</Words>
  <Application>Microsoft Office PowerPoint</Application>
  <PresentationFormat>Widescreen</PresentationFormat>
  <Paragraphs>35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>Dogsthorpe Infants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 O'Flaherty-Bland</dc:creator>
  <cp:lastModifiedBy>Carol O'Flaherty-Bland</cp:lastModifiedBy>
  <cp:revision>18</cp:revision>
  <dcterms:created xsi:type="dcterms:W3CDTF">2020-05-19T10:31:56Z</dcterms:created>
  <dcterms:modified xsi:type="dcterms:W3CDTF">2020-06-15T08:53:47Z</dcterms:modified>
</cp:coreProperties>
</file>