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191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0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6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1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C350-73C2-4F2E-9F57-83DB9C015E22}" type="datetimeFigureOut">
              <a:rPr lang="en-GB" smtClean="0"/>
              <a:t>05/07/2020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9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JUda5y8PA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A </a:t>
            </a:r>
            <a:r>
              <a:rPr lang="en-GB" sz="4000" dirty="0"/>
              <a:t>N</a:t>
            </a:r>
            <a:r>
              <a:rPr lang="en-GB" sz="4000" dirty="0" smtClean="0"/>
              <a:t>ew </a:t>
            </a:r>
            <a:r>
              <a:rPr lang="en-GB" sz="4000" dirty="0"/>
              <a:t>A</a:t>
            </a:r>
            <a:r>
              <a:rPr lang="en-GB" sz="4000" dirty="0" smtClean="0"/>
              <a:t>dventure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645920"/>
            <a:ext cx="11194461" cy="2868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100" dirty="0" smtClean="0"/>
              <a:t>This week we are going to be thinking about starting our new class. Watch the story below with an adult.</a:t>
            </a:r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https://www.youtube.com/watch?v=JUda5y8PAUE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It explains that whatever you are feeling, it’s okay.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972" y="3605217"/>
            <a:ext cx="2852737" cy="28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A </a:t>
            </a:r>
            <a:r>
              <a:rPr lang="en-GB" sz="4000" dirty="0" smtClean="0"/>
              <a:t>New </a:t>
            </a:r>
            <a:r>
              <a:rPr lang="en-GB" sz="4000" dirty="0"/>
              <a:t>A</a:t>
            </a:r>
            <a:r>
              <a:rPr lang="en-GB" sz="4000" dirty="0" smtClean="0"/>
              <a:t>dventure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645920"/>
            <a:ext cx="10818223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Talk to your adult about how you feel about moving into your new class. 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Do you have any worries</a:t>
            </a:r>
            <a:r>
              <a:rPr lang="en-GB" sz="3200" dirty="0" smtClean="0"/>
              <a:t>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Are you excited or nervous? </a:t>
            </a: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Do you have any questions? </a:t>
            </a:r>
            <a:endParaRPr lang="en-GB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233" y="2243271"/>
            <a:ext cx="4162292" cy="41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A </a:t>
            </a:r>
            <a:r>
              <a:rPr lang="en-GB" sz="4000" dirty="0" smtClean="0"/>
              <a:t>New </a:t>
            </a:r>
            <a:r>
              <a:rPr lang="en-GB" sz="4000" dirty="0"/>
              <a:t>A</a:t>
            </a:r>
            <a:r>
              <a:rPr lang="en-GB" sz="4000" dirty="0" smtClean="0"/>
              <a:t>dventure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05" y="1645920"/>
            <a:ext cx="11680236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100" dirty="0" smtClean="0"/>
              <a:t>Choose from the activities below: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 smtClean="0"/>
              <a:t>Write down any questions you have and bring them into school on your first day so we can answer them. (Or ask an adult to do this for you.)</a:t>
            </a:r>
          </a:p>
          <a:p>
            <a:pPr marL="0" indent="0">
              <a:buNone/>
            </a:pPr>
            <a:endParaRPr lang="en-GB" sz="3100" dirty="0" smtClean="0"/>
          </a:p>
          <a:p>
            <a:pPr marL="0" indent="0">
              <a:buNone/>
            </a:pPr>
            <a:r>
              <a:rPr lang="en-GB" sz="3200" dirty="0" smtClean="0"/>
              <a:t>Draw a picture of how you are feeling about your new class.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100" dirty="0" smtClean="0"/>
              <a:t>Make a list of all the things you are looking forward to doing in your new class.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04" t="21356" r="11012" b="23726"/>
          <a:stretch/>
        </p:blipFill>
        <p:spPr>
          <a:xfrm>
            <a:off x="8502808" y="183545"/>
            <a:ext cx="3400425" cy="243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141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PSHE A New Adventure</vt:lpstr>
      <vt:lpstr>PSHE A New Adventure</vt:lpstr>
      <vt:lpstr>PSHE A New Adventure</vt:lpstr>
    </vt:vector>
  </TitlesOfParts>
  <Company>Dogsthorpe Infants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(Religious Education, Year 1 and Year 2 - 30/03/2020) Sharing Equally</dc:title>
  <dc:creator>Judith Houldershaw</dc:creator>
  <cp:lastModifiedBy>Rebecca Waters</cp:lastModifiedBy>
  <cp:revision>106</cp:revision>
  <dcterms:created xsi:type="dcterms:W3CDTF">2020-03-23T18:41:05Z</dcterms:created>
  <dcterms:modified xsi:type="dcterms:W3CDTF">2020-07-05T13:10:09Z</dcterms:modified>
</cp:coreProperties>
</file>