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2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9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7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4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1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15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1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7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1269-97F9-49C4-954D-D233A1EB42E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D864-4FF7-41F2-BB30-F080EE50F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9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bc.co.uk/cbeebies/watch/playlist-nina-and-the-neurons-songs#playlis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Waters@dogsthorpe-inf.peterborough.sch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817" y="4490312"/>
            <a:ext cx="9144000" cy="891585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https://www.bbc.co.uk/cbeebies/watch/playlist-nina-and-the-neurons-songs#playlist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33165" y="5381897"/>
            <a:ext cx="71256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Then find the </a:t>
            </a: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super senses song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656" y="182881"/>
            <a:ext cx="5038686" cy="2361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87794" y="2639939"/>
            <a:ext cx="94500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Let’s learn about our senses. </a:t>
            </a:r>
          </a:p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Click on the link below to hear a song from 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Nina and the neurons: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omic Sans MS" panose="030F0702030302020204" pitchFamily="66" charset="0"/>
              </a:rPr>
              <a:t>All our senses send messages to our brain.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735" y="1535943"/>
            <a:ext cx="4269777" cy="304984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18736" y="48222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>
                <a:latin typeface="Comic Sans MS" panose="030F0702030302020204" pitchFamily="66" charset="0"/>
              </a:rPr>
              <a:t>Can you find something for each sense </a:t>
            </a:r>
            <a:r>
              <a:rPr lang="en-GB" sz="4000" dirty="0" err="1" smtClean="0">
                <a:latin typeface="Comic Sans MS" panose="030F0702030302020204" pitchFamily="66" charset="0"/>
              </a:rPr>
              <a:t>e.g</a:t>
            </a:r>
            <a:r>
              <a:rPr lang="en-GB" sz="4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4000" dirty="0" smtClean="0">
                <a:latin typeface="Comic Sans MS" panose="030F0702030302020204" pitchFamily="66" charset="0"/>
              </a:rPr>
              <a:t>I can hear a car. (Hearing)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2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326" y="221779"/>
            <a:ext cx="5027752" cy="62738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6948" y="519557"/>
            <a:ext cx="620385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Look at this s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ong about </a:t>
            </a:r>
          </a:p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Senses.</a:t>
            </a:r>
          </a:p>
          <a:p>
            <a:pPr algn="ctr"/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make u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p your own?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26" y="4348147"/>
            <a:ext cx="6096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you do, why not send a copy </a:t>
            </a:r>
            <a:r>
              <a:rPr lang="en-GB" alt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into school.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GB" alt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address below:  </a:t>
            </a:r>
            <a:endParaRPr lang="en-GB" altLang="en-US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RWaters@dogsthorpe-inf.peterborough.sch.uk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9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All our senses send messages to our brain.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2</cp:revision>
  <dcterms:created xsi:type="dcterms:W3CDTF">2020-03-23T16:37:23Z</dcterms:created>
  <dcterms:modified xsi:type="dcterms:W3CDTF">2020-03-23T16:42:56Z</dcterms:modified>
</cp:coreProperties>
</file>