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000F7-3404-AB43-9253-358E86E88F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31723-DF13-D642-B6E8-5ED761C63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32F58-5A91-1A46-B0CF-D1AFAA11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37A9-9A75-E847-B9F6-3D512714C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5AF6-3F57-8B4F-AF75-3EEECBCC8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9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8C5B-BF3A-2F46-9062-3133364A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1E846-3EC8-9E4C-853F-0513548CB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2946D-F23D-FA4F-9814-2A011E859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58CC9-7BC7-9448-B23F-46D868E61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A77B9-80B7-9A43-B0C9-56736845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4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FC6964-6989-414E-9F87-16D87AB461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D4EBC-F6DA-8B47-8849-FA547ECB2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4D647-A53F-7F46-B0FB-0712898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7F01D-C3DC-BA49-A931-50C448494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7E4B4-9224-E541-8211-567A9047E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1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34545-B973-1C4F-8F8B-C8404DA2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9ED07-AD08-9B4F-97FE-359D64AB5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BFBD0-E643-5245-B26A-4137B2C2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F2F2F-00AF-DB43-B193-71847304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5C0F0-A91D-C141-B772-A238FC7B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CE637-1AFC-5040-A1F8-C5FB6485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F4C6D-A9F2-F843-80FE-51A5CD69C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C5654-DEC5-A941-BA23-ED42888A5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85446-F5C4-6442-83B7-B237498D3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D6945-7EF4-EA4C-AAF0-152EA8DAE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3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3828D-7127-6A48-B0F9-7955553F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035DE-9058-0745-9CFF-533C1EEF2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70A1F-3A88-DD4E-A4BA-99BE8D4DB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9CD50-A583-0E46-AE14-1B1AEF17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7C7EF-9520-9241-A99F-7D13B28A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12CDB-DEE2-D74D-9AF9-E114A6ABE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2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21DD5-388F-4245-B816-6041AC187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6D191-069E-5D4E-A5EB-84002770C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F76887-7125-E547-A7D7-5B64D66C3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B1CFE1-617C-9942-A7B1-FC5CAFBA9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BBE86E-5B3E-524D-A141-3F7D69969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2A1B28-BDD0-4E41-B742-FC8F2F985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3/30/20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C10DA-8FDA-1244-BE64-6946C7DE5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CA06B6-A5D7-1D49-B3EF-3A5DC935B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4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B9BB2-2F05-9548-B339-8D4B18AA4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C347C-4335-B840-AD09-C0BBCDE8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9EBB4E-1F69-644D-80D2-E4FEF1178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72BF7-3B7A-FC4F-AE30-F767F2DC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1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9B8D3A-76F0-AE48-86CD-1DD4986D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3/30/20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E30AA-1E14-884D-8982-603A0AC49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C7DBB3-5A0E-494E-99F8-1F536316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8DCCC-92C3-1643-AC8F-DF758F08E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0957B-4745-214C-B5A5-5921EA58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BC08F-343C-FE45-9D97-65079580E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82247-D86A-C449-B20C-D24611ACF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C8B70-4899-5740-A39D-333C49A0E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1ECBB-1532-8145-A57C-EDD8D2CC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5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820E5-7A27-B749-BBE9-946C01E9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56B41-85D7-6B42-A539-1359D96BB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BA87A-7A24-CF40-A95F-C0E772AE1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AAD32-784F-2943-B8CF-61D8ED38E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7592-B1B4-124B-A815-59359F50DA80}" type="datetimeFigureOut">
              <a:rPr lang="en-US" smtClean="0"/>
              <a:t>3/30/20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BDB24-3AD7-944F-9DE1-57CE858D7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FD744-0A4D-834C-9109-979DF5ED1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5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947D0B-7020-9446-AB41-DD5B6827C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BEB7F-4919-164A-9FAC-DDF29AD72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A9865-3826-A743-A97A-9DF6779FF2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27592-B1B4-124B-A815-59359F50DA80}" type="datetimeFigureOut">
              <a:rPr lang="en-US" smtClean="0"/>
              <a:t>3/30/20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E9CA-5903-A943-BCF7-C354497FB5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E2C03-FF19-814B-89CF-A829ACB6B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92C9D-69F7-A640-92AB-72C59E6CE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5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19539-A0E6-784A-871B-F90ECD8A1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15887"/>
            <a:ext cx="9144000" cy="2387600"/>
          </a:xfrm>
        </p:spPr>
        <p:txBody>
          <a:bodyPr>
            <a:normAutofit/>
          </a:bodyPr>
          <a:lstStyle/>
          <a:p>
            <a:r>
              <a:rPr lang="en-GB" sz="69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Hello children of DIS 👋</a:t>
            </a:r>
            <a:endParaRPr lang="en-US" sz="69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92C7D-57BF-5140-8BCD-A8CCBCA86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6999" y="3676121"/>
            <a:ext cx="9144000" cy="1655762"/>
          </a:xfrm>
        </p:spPr>
        <p:txBody>
          <a:bodyPr>
            <a:noAutofit/>
          </a:bodyPr>
          <a:lstStyle/>
          <a:p>
            <a:r>
              <a:rPr lang="en-GB" sz="5500" dirty="0"/>
              <a:t>We are going to continue thinking about different emotions and feelings.</a:t>
            </a:r>
          </a:p>
          <a:p>
            <a:r>
              <a:rPr lang="en-GB" sz="5500" dirty="0"/>
              <a:t>😀😍😞😢😡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92057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B145D-FC82-6A4E-8428-18C5BD468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EYFS children – How do you think you might feel if you were in each of these pictures? What is the bravest thing you have ever done?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F36E1E-2447-4A4D-A6C8-367BF5A30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80" y="1966741"/>
            <a:ext cx="3674896" cy="20671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A796D6-ADE4-DE46-A22A-8FF802B85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899" y="1966741"/>
            <a:ext cx="3089458" cy="20671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A19D441-1AC8-BB40-989D-DD7E1E2F34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6863" y="4434596"/>
            <a:ext cx="2870595" cy="21307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5714463-B4DE-5A49-BAF2-39B91FD811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0899" y="4189816"/>
            <a:ext cx="3089458" cy="230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2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837CB-648B-4D41-8747-FA08EB6DA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KS1 children – What if you shrank on your way out to play? How would you feel? What would playtime be like?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72729F-1441-E242-BCAD-C773039E54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503" y="2088815"/>
            <a:ext cx="8026994" cy="451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85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Hello children of DIS 👋</vt:lpstr>
      <vt:lpstr>EYFS children – How do you think you might feel if you were in each of these pictures? What is the bravest thing you have ever done?</vt:lpstr>
      <vt:lpstr>KS1 children – What if you shrank on your way out to play? How would you feel? What would playtime be like?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children of DIS 👋</dc:title>
  <dc:creator>Sam Akintomide</dc:creator>
  <cp:lastModifiedBy>Sam Akintomide</cp:lastModifiedBy>
  <cp:revision>1</cp:revision>
  <dcterms:created xsi:type="dcterms:W3CDTF">2020-03-30T10:28:36Z</dcterms:created>
  <dcterms:modified xsi:type="dcterms:W3CDTF">2020-03-30T10:46:34Z</dcterms:modified>
</cp:coreProperties>
</file>