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5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62" y="2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9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9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9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12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2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008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4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91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3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9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7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8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9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5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9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A9C350-73C2-4F2E-9F57-83DB9C015E2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29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cbeebies/watch/top-tips-for-staying-safe-at-the-beach#:~:text=Remember%20that%20even%20shallow%20water,in%20or%20near%20the%20water.&amp;text=Always%20obey%20instructions%20from%20lifeguards,safe%20to%20swim%20or%20paddle.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cbeebies/watch/top-tips-for-staying-safe-at-the-beach#:~:text=Remember%20that%20even%20shallow%20water,in%20or%20near%20the%20water.&amp;text=Always%20obey%20instructions%20from%20lifeguards,safe%20to%20swim%20or%20paddle.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iewpure.com/cMTlBhyi66I?start=0&amp;en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292621"/>
            <a:ext cx="10654553" cy="93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0" b="1" dirty="0" smtClean="0"/>
              <a:t>EYFS - Keeping </a:t>
            </a:r>
            <a:r>
              <a:rPr lang="en-GB" sz="6000" b="1" dirty="0" smtClean="0"/>
              <a:t>safe</a:t>
            </a:r>
            <a:br>
              <a:rPr lang="en-GB" sz="6000" b="1" dirty="0" smtClean="0"/>
            </a:b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361661"/>
            <a:ext cx="10818223" cy="47658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100" dirty="0" smtClean="0"/>
              <a:t>This week we are going to be ‘At the Seaside’ so we have a some information about how to stay safe at the beach:</a:t>
            </a:r>
          </a:p>
          <a:p>
            <a:pPr marL="0" indent="0">
              <a:buNone/>
            </a:pPr>
            <a:r>
              <a:rPr lang="en-GB" sz="2200" dirty="0">
                <a:hlinkClick r:id="rId2"/>
              </a:rPr>
              <a:t>https://www.bbc.co.uk/cbeebies/watch/top-tips-for-staying-safe-at-the-beach#:~:text=Remember%20that%20even%20shallow%20water,in%20or%20near%20the%20water.&amp;text=Always%20obey%20instructions%20from%20lifeguards,safe%20to%20swim%20or%20paddle.</a:t>
            </a:r>
            <a:endParaRPr lang="en-GB" sz="2200" dirty="0"/>
          </a:p>
          <a:p>
            <a:pPr marL="0" indent="0">
              <a:buNone/>
            </a:pPr>
            <a:r>
              <a:rPr lang="en-GB" sz="3200" b="1" dirty="0" smtClean="0"/>
              <a:t>What did you learn?</a:t>
            </a:r>
          </a:p>
          <a:p>
            <a:pPr marL="0" indent="0">
              <a:buNone/>
            </a:pPr>
            <a:r>
              <a:rPr lang="en-GB" sz="3200" b="1" dirty="0" smtClean="0"/>
              <a:t>Can you remember all the things you need to do to stay safe? 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3200" dirty="0" smtClean="0"/>
              <a:t>Draw a picture of yourself at the beach. </a:t>
            </a:r>
            <a:endParaRPr lang="en-GB" sz="3200" dirty="0"/>
          </a:p>
          <a:p>
            <a:pPr marL="0" indent="0">
              <a:buNone/>
            </a:pPr>
            <a:endParaRPr lang="en-GB" sz="3100" dirty="0" smtClean="0"/>
          </a:p>
        </p:txBody>
      </p:sp>
    </p:spTree>
    <p:extLst>
      <p:ext uri="{BB962C8B-B14F-4D97-AF65-F5344CB8AC3E}">
        <p14:creationId xmlns:p14="http://schemas.microsoft.com/office/powerpoint/2010/main" val="32467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7411" y="267772"/>
            <a:ext cx="10654553" cy="99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4000" b="1" dirty="0" smtClean="0"/>
              <a:t>Year 1 &amp; Year 2 - Keeping safe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41" y="1262269"/>
            <a:ext cx="10818223" cy="55062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100" dirty="0" smtClean="0"/>
              <a:t>This week we are </a:t>
            </a:r>
            <a:r>
              <a:rPr lang="en-GB" sz="3100" dirty="0" smtClean="0"/>
              <a:t>going </a:t>
            </a:r>
            <a:r>
              <a:rPr lang="en-GB" sz="3100" dirty="0" smtClean="0"/>
              <a:t>to be ‘At the Seaside’ so we have a some information about how to stay safe at the beach:</a:t>
            </a:r>
          </a:p>
          <a:p>
            <a:pPr marL="0" indent="0">
              <a:buNone/>
            </a:pPr>
            <a:r>
              <a:rPr lang="en-GB" sz="2200" dirty="0">
                <a:hlinkClick r:id="rId2"/>
              </a:rPr>
              <a:t>https://www.bbc.co.uk/cbeebies/watch/top-tips-for-staying-safe-at-the-beach#:~:text=Remember%20that%20even%20shallow%20water,in%20or%20near%20the%20water.&amp;text=Always%20obey%20instructions%20from%20lifeguards,safe%20to%20swim%20or%20paddle.</a:t>
            </a:r>
            <a:endParaRPr lang="en-GB" sz="2200" dirty="0"/>
          </a:p>
          <a:p>
            <a:pPr marL="0" indent="0">
              <a:buNone/>
            </a:pPr>
            <a:r>
              <a:rPr lang="en-GB" sz="3200" b="1" dirty="0" smtClean="0"/>
              <a:t>What did you learn?</a:t>
            </a:r>
          </a:p>
          <a:p>
            <a:pPr marL="0" indent="0">
              <a:buNone/>
            </a:pPr>
            <a:r>
              <a:rPr lang="en-GB" sz="3200" b="1" dirty="0" smtClean="0"/>
              <a:t>Can you remember all the things you need to do to stay safe? 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3200" dirty="0" smtClean="0"/>
              <a:t>Now make a poster and remember to include all the safety information. </a:t>
            </a:r>
            <a:endParaRPr lang="en-GB" sz="3200" dirty="0"/>
          </a:p>
          <a:p>
            <a:pPr marL="0" indent="0">
              <a:buNone/>
            </a:pPr>
            <a:endParaRPr lang="en-GB" sz="3100" dirty="0" smtClean="0"/>
          </a:p>
        </p:txBody>
      </p:sp>
    </p:spTree>
    <p:extLst>
      <p:ext uri="{BB962C8B-B14F-4D97-AF65-F5344CB8AC3E}">
        <p14:creationId xmlns:p14="http://schemas.microsoft.com/office/powerpoint/2010/main" val="14997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577" y="258232"/>
            <a:ext cx="11222866" cy="1507067"/>
          </a:xfrm>
        </p:spPr>
        <p:txBody>
          <a:bodyPr/>
          <a:lstStyle/>
          <a:p>
            <a:r>
              <a:rPr lang="en-GB" dirty="0" smtClean="0"/>
              <a:t>Listen and join in with the safety song below: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013" y="1611934"/>
            <a:ext cx="10515600" cy="692492"/>
          </a:xfrm>
        </p:spPr>
        <p:txBody>
          <a:bodyPr/>
          <a:lstStyle/>
          <a:p>
            <a:r>
              <a:rPr lang="en-GB" b="1" dirty="0">
                <a:hlinkClick r:id="rId2"/>
              </a:rPr>
              <a:t>http://www.viewpure.com/cMTlBhyi66I?start=0&amp;end=0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542" y="2448543"/>
            <a:ext cx="5360438" cy="379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2473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1043</TotalTime>
  <Words>155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EYFS - Keeping safe </vt:lpstr>
      <vt:lpstr>Year 1 &amp; Year 2 - Keeping safe</vt:lpstr>
      <vt:lpstr>Listen and join in with the safety song below:</vt:lpstr>
    </vt:vector>
  </TitlesOfParts>
  <Company>Dogsthorpe Infants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(Religious Education, Year 1 and Year 2 - 30/03/2020) Sharing Equally</dc:title>
  <dc:creator>Judith Houldershaw</dc:creator>
  <cp:lastModifiedBy>Rebecca Waters</cp:lastModifiedBy>
  <cp:revision>101</cp:revision>
  <dcterms:created xsi:type="dcterms:W3CDTF">2020-03-23T18:41:05Z</dcterms:created>
  <dcterms:modified xsi:type="dcterms:W3CDTF">2020-06-15T18:26:35Z</dcterms:modified>
</cp:coreProperties>
</file>