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61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4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70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7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95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46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62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55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55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4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79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392F-4EF4-4DA5-B5B4-9DBFD2AE6B04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62FD-684C-4258-AB11-A86346022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8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viewpure.com/T7ghJsZug60?start=0&amp;end=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2594" y="4932096"/>
            <a:ext cx="633618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http://www.viewpure.com/T7ghJsZug60?start=0&amp;end=0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2069" y="127338"/>
            <a:ext cx="118480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6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Seaside Science</a:t>
            </a:r>
          </a:p>
          <a:p>
            <a:pPr algn="ctr">
              <a:spcBef>
                <a:spcPct val="0"/>
              </a:spcBef>
            </a:pP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We normally go to the Seaside when it’s sunny. We need to remember some things to keep us safe outside.</a:t>
            </a:r>
          </a:p>
          <a:p>
            <a:pPr algn="ctr">
              <a:spcBef>
                <a:spcPct val="0"/>
              </a:spcBef>
            </a:pPr>
            <a:endParaRPr lang="en-GB" alt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Watch this </a:t>
            </a:r>
            <a:r>
              <a:rPr lang="en-GB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story</a:t>
            </a:r>
            <a:r>
              <a:rPr lang="en-GB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about keeping safe in the </a:t>
            </a:r>
            <a:r>
              <a:rPr lang="en-GB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Sun: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5894" y="4282322"/>
            <a:ext cx="2142857" cy="21428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952" y="4439465"/>
            <a:ext cx="2504762" cy="1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5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41450"/>
            <a:ext cx="3311525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4211637" y="260350"/>
            <a:ext cx="7623311" cy="3313113"/>
          </a:xfrm>
          <a:prstGeom prst="wedgeEllipseCallout">
            <a:avLst>
              <a:gd name="adj1" fmla="val -64630"/>
              <a:gd name="adj2" fmla="val 20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Hello, my name is Einstein. I am friends with Mrs Bland and she has set you a challenge below. 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1005" y="4042500"/>
            <a:ext cx="6792686" cy="23083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Challenge: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D</a:t>
            </a:r>
            <a:r>
              <a:rPr lang="en-GB" dirty="0" smtClean="0">
                <a:latin typeface="Comic Sans MS" panose="030F0702030302020204" pitchFamily="66" charset="0"/>
              </a:rPr>
              <a:t>esign a hat for Einstein to wear to the seaside. 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Think about which material will best and why? 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Think about the colours you would use? 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When you’ve drawn and labelled it. Send a picture into school. 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6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O'Flaherty-Bland</dc:creator>
  <cp:lastModifiedBy>Carol O'Flaherty-Bland</cp:lastModifiedBy>
  <cp:revision>3</cp:revision>
  <dcterms:created xsi:type="dcterms:W3CDTF">2020-06-04T14:22:04Z</dcterms:created>
  <dcterms:modified xsi:type="dcterms:W3CDTF">2020-06-04T14:34:41Z</dcterms:modified>
</cp:coreProperties>
</file>