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6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4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3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34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32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97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4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7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2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32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8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6A3C-9A59-4C4E-8CE3-C08B4ACBCC9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9FAB-FB0F-4C6C-BF28-069E23E5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6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2" b="35047"/>
          <a:stretch/>
        </p:blipFill>
        <p:spPr>
          <a:xfrm>
            <a:off x="3063407" y="600890"/>
            <a:ext cx="8784604" cy="61269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8380" y="0"/>
            <a:ext cx="4208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Just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for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fun</a:t>
            </a:r>
            <a:endParaRPr 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50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Carol O'Flaherty-Bland</cp:lastModifiedBy>
  <cp:revision>1</cp:revision>
  <dcterms:created xsi:type="dcterms:W3CDTF">2020-04-20T09:20:44Z</dcterms:created>
  <dcterms:modified xsi:type="dcterms:W3CDTF">2020-04-20T09:21:19Z</dcterms:modified>
</cp:coreProperties>
</file>