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714B07-F585-40E7-871A-68E2360DC9A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409733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714B07-F585-40E7-871A-68E2360DC9A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259217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714B07-F585-40E7-871A-68E2360DC9A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66264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714B07-F585-40E7-871A-68E2360DC9A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356971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714B07-F585-40E7-871A-68E2360DC9A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26136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714B07-F585-40E7-871A-68E2360DC9A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180104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714B07-F585-40E7-871A-68E2360DC9AC}"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33974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714B07-F585-40E7-871A-68E2360DC9AC}"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210408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14B07-F585-40E7-871A-68E2360DC9AC}"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195050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714B07-F585-40E7-871A-68E2360DC9A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112495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714B07-F585-40E7-871A-68E2360DC9A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DA1B-B4B7-4CD3-ACE4-F21D59CB1C7A}" type="slidenum">
              <a:rPr lang="en-GB" smtClean="0"/>
              <a:t>‹#›</a:t>
            </a:fld>
            <a:endParaRPr lang="en-GB"/>
          </a:p>
        </p:txBody>
      </p:sp>
    </p:spTree>
    <p:extLst>
      <p:ext uri="{BB962C8B-B14F-4D97-AF65-F5344CB8AC3E}">
        <p14:creationId xmlns:p14="http://schemas.microsoft.com/office/powerpoint/2010/main" val="291681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14B07-F585-40E7-871A-68E2360DC9AC}"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7DA1B-B4B7-4CD3-ACE4-F21D59CB1C7A}" type="slidenum">
              <a:rPr lang="en-GB" smtClean="0"/>
              <a:t>‹#›</a:t>
            </a:fld>
            <a:endParaRPr lang="en-GB"/>
          </a:p>
        </p:txBody>
      </p:sp>
    </p:spTree>
    <p:extLst>
      <p:ext uri="{BB962C8B-B14F-4D97-AF65-F5344CB8AC3E}">
        <p14:creationId xmlns:p14="http://schemas.microsoft.com/office/powerpoint/2010/main" val="254880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lFcSrYw-AR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587" y="323383"/>
            <a:ext cx="6538072" cy="820737"/>
          </a:xfrm>
        </p:spPr>
        <p:txBody>
          <a:bodyPr>
            <a:normAutofit fontScale="90000"/>
          </a:bodyPr>
          <a:lstStyle/>
          <a:p>
            <a:r>
              <a:rPr lang="en-GB" b="1" dirty="0" smtClean="0"/>
              <a:t>Hello </a:t>
            </a:r>
            <a:r>
              <a:rPr lang="en-GB" b="1" dirty="0" smtClean="0"/>
              <a:t>DIS!</a:t>
            </a:r>
            <a:endParaRPr lang="en-GB" b="1" dirty="0"/>
          </a:p>
        </p:txBody>
      </p:sp>
      <p:sp>
        <p:nvSpPr>
          <p:cNvPr id="4" name="Rectangle 3"/>
          <p:cNvSpPr/>
          <p:nvPr/>
        </p:nvSpPr>
        <p:spPr>
          <a:xfrm>
            <a:off x="1323975" y="1230253"/>
            <a:ext cx="6096000" cy="4955203"/>
          </a:xfrm>
          <a:prstGeom prst="rect">
            <a:avLst/>
          </a:prstGeom>
        </p:spPr>
        <p:txBody>
          <a:bodyPr>
            <a:spAutoFit/>
          </a:bodyPr>
          <a:lstStyle/>
          <a:p>
            <a:r>
              <a:rPr lang="en-GB" sz="2400" dirty="0"/>
              <a:t>We have been learning about mindfulness at school this year. We have learnt how to help ourselves when we feel unhappy, mad, sad or stressed. Things are quite different for us all at the moment and you may be feeling worried and sad. We would like you to practise some of the techniques you have learnt to help you deal with these emotions</a:t>
            </a:r>
            <a:r>
              <a:rPr lang="en-GB" sz="2400" dirty="0" smtClean="0"/>
              <a:t>.</a:t>
            </a:r>
          </a:p>
          <a:p>
            <a:r>
              <a:rPr lang="en-GB" sz="2400" dirty="0" smtClean="0"/>
              <a:t>You could ask your parents/carers to play this music while you do it.</a:t>
            </a:r>
          </a:p>
          <a:p>
            <a:r>
              <a:rPr lang="en-GB" sz="2400" dirty="0" smtClean="0">
                <a:hlinkClick r:id="rId2"/>
              </a:rPr>
              <a:t>https://www.youtube.com/watch?v=lFcSrYw-ARY</a:t>
            </a:r>
            <a:endParaRPr lang="en-GB" sz="2400" dirty="0" smtClean="0"/>
          </a:p>
          <a:p>
            <a:endParaRPr lang="en-GB" sz="2800" dirty="0"/>
          </a:p>
        </p:txBody>
      </p:sp>
      <p:pic>
        <p:nvPicPr>
          <p:cNvPr id="5" name="Picture 4"/>
          <p:cNvPicPr>
            <a:picLocks noChangeAspect="1"/>
          </p:cNvPicPr>
          <p:nvPr/>
        </p:nvPicPr>
        <p:blipFill rotWithShape="1">
          <a:blip r:embed="rId3"/>
          <a:srcRect l="2574" t="5614" r="5850" b="3002"/>
          <a:stretch/>
        </p:blipFill>
        <p:spPr>
          <a:xfrm>
            <a:off x="7902949" y="1425075"/>
            <a:ext cx="3743326" cy="2231966"/>
          </a:xfrm>
          <a:prstGeom prst="rect">
            <a:avLst/>
          </a:prstGeom>
        </p:spPr>
      </p:pic>
    </p:spTree>
    <p:extLst>
      <p:ext uri="{BB962C8B-B14F-4D97-AF65-F5344CB8AC3E}">
        <p14:creationId xmlns:p14="http://schemas.microsoft.com/office/powerpoint/2010/main" val="260821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323850"/>
            <a:ext cx="8305159" cy="5170646"/>
          </a:xfrm>
          <a:prstGeom prst="rect">
            <a:avLst/>
          </a:prstGeom>
          <a:noFill/>
        </p:spPr>
        <p:txBody>
          <a:bodyPr wrap="none" rtlCol="0">
            <a:spAutoFit/>
          </a:bodyPr>
          <a:lstStyle/>
          <a:p>
            <a:r>
              <a:rPr lang="en-GB" sz="2400" dirty="0" smtClean="0"/>
              <a:t>First of all can you practise sitting like a frog? Sit on the floor with</a:t>
            </a:r>
          </a:p>
          <a:p>
            <a:r>
              <a:rPr lang="en-GB" sz="2400" dirty="0" smtClean="0"/>
              <a:t> your legs crossed and hands on you knees</a:t>
            </a:r>
            <a:r>
              <a:rPr lang="en-GB" dirty="0" smtClean="0"/>
              <a:t>.</a:t>
            </a:r>
          </a:p>
          <a:p>
            <a:endParaRPr lang="en-GB" dirty="0"/>
          </a:p>
          <a:p>
            <a:endParaRPr lang="en-GB" dirty="0" smtClean="0"/>
          </a:p>
          <a:p>
            <a:endParaRPr lang="en-GB" dirty="0"/>
          </a:p>
          <a:p>
            <a:endParaRPr lang="en-GB" sz="2400" dirty="0" smtClean="0"/>
          </a:p>
          <a:p>
            <a:r>
              <a:rPr lang="en-GB" sz="2800" dirty="0" smtClean="0"/>
              <a:t>Now practise breathing. </a:t>
            </a:r>
          </a:p>
          <a:p>
            <a:r>
              <a:rPr lang="en-GB" sz="2800" dirty="0" smtClean="0"/>
              <a:t>Sit up straight with your hands on your knees. </a:t>
            </a:r>
          </a:p>
          <a:p>
            <a:r>
              <a:rPr lang="en-GB" sz="2800" dirty="0" smtClean="0"/>
              <a:t>Breathe in like you are smelling a flower.</a:t>
            </a:r>
          </a:p>
          <a:p>
            <a:r>
              <a:rPr lang="en-GB" sz="2800" dirty="0" smtClean="0"/>
              <a:t>Breathe in like you are blowing a leaf away.</a:t>
            </a:r>
          </a:p>
          <a:p>
            <a:endParaRPr lang="en-GB" sz="2800" dirty="0"/>
          </a:p>
          <a:p>
            <a:r>
              <a:rPr lang="en-GB" sz="2800" dirty="0" smtClean="0"/>
              <a:t>Practice a couple of times. Breathe in and out. </a:t>
            </a:r>
          </a:p>
          <a:p>
            <a:endParaRPr lang="en-GB" dirty="0"/>
          </a:p>
          <a:p>
            <a:endParaRPr lang="en-GB" dirty="0"/>
          </a:p>
        </p:txBody>
      </p:sp>
      <p:pic>
        <p:nvPicPr>
          <p:cNvPr id="5" name="Picture 4"/>
          <p:cNvPicPr>
            <a:picLocks noChangeAspect="1"/>
          </p:cNvPicPr>
          <p:nvPr/>
        </p:nvPicPr>
        <p:blipFill>
          <a:blip r:embed="rId2"/>
          <a:stretch>
            <a:fillRect/>
          </a:stretch>
        </p:blipFill>
        <p:spPr>
          <a:xfrm>
            <a:off x="8781409" y="76199"/>
            <a:ext cx="1539415" cy="1647825"/>
          </a:xfrm>
          <a:prstGeom prst="rect">
            <a:avLst/>
          </a:prstGeom>
        </p:spPr>
      </p:pic>
      <p:pic>
        <p:nvPicPr>
          <p:cNvPr id="6" name="Picture 5"/>
          <p:cNvPicPr>
            <a:picLocks noChangeAspect="1"/>
          </p:cNvPicPr>
          <p:nvPr/>
        </p:nvPicPr>
        <p:blipFill>
          <a:blip r:embed="rId3"/>
          <a:stretch>
            <a:fillRect/>
          </a:stretch>
        </p:blipFill>
        <p:spPr>
          <a:xfrm>
            <a:off x="8081962" y="3195637"/>
            <a:ext cx="3400425" cy="3133725"/>
          </a:xfrm>
          <a:prstGeom prst="rect">
            <a:avLst/>
          </a:prstGeom>
        </p:spPr>
      </p:pic>
    </p:spTree>
    <p:extLst>
      <p:ext uri="{BB962C8B-B14F-4D97-AF65-F5344CB8AC3E}">
        <p14:creationId xmlns:p14="http://schemas.microsoft.com/office/powerpoint/2010/main" val="7361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txBox="1">
            <a:spLocks/>
          </p:cNvSpPr>
          <p:nvPr/>
        </p:nvSpPr>
        <p:spPr>
          <a:xfrm>
            <a:off x="2097087" y="348456"/>
            <a:ext cx="8220075" cy="993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smtClean="0"/>
              <a:t>Bubble Breathing</a:t>
            </a:r>
            <a:endParaRPr lang="en-GB" altLang="en-US" sz="3600" dirty="0"/>
          </a:p>
        </p:txBody>
      </p:sp>
      <p:sp>
        <p:nvSpPr>
          <p:cNvPr id="5"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Let’s pretend we are holding a bubble wand in our hand. </a:t>
            </a:r>
          </a:p>
        </p:txBody>
      </p:sp>
      <p:sp>
        <p:nvSpPr>
          <p:cNvPr id="6" name="Rectangle 5"/>
          <p:cNvSpPr>
            <a:spLocks noChangeArrowheads="1"/>
          </p:cNvSpPr>
          <p:nvPr/>
        </p:nvSpPr>
        <p:spPr bwMode="auto">
          <a:xfrm>
            <a:off x="755650" y="205422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We are going to pretend to blow bubbles all around the room. </a:t>
            </a:r>
          </a:p>
        </p:txBody>
      </p:sp>
      <p:sp>
        <p:nvSpPr>
          <p:cNvPr id="7" name="Rectangle 6"/>
          <p:cNvSpPr>
            <a:spLocks noChangeArrowheads="1"/>
          </p:cNvSpPr>
          <p:nvPr/>
        </p:nvSpPr>
        <p:spPr bwMode="auto">
          <a:xfrm>
            <a:off x="755650" y="2660650"/>
            <a:ext cx="698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Breathe in deeply and breathe out slowly. Blow the bubbles around the room. </a:t>
            </a:r>
          </a:p>
        </p:txBody>
      </p:sp>
      <p:sp>
        <p:nvSpPr>
          <p:cNvPr id="8" name="Rectangle 7"/>
          <p:cNvSpPr>
            <a:spLocks noChangeArrowheads="1"/>
          </p:cNvSpPr>
          <p:nvPr/>
        </p:nvSpPr>
        <p:spPr bwMode="auto">
          <a:xfrm>
            <a:off x="763588" y="3541713"/>
            <a:ext cx="329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Let’s practice this a few times!</a:t>
            </a:r>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2768600"/>
            <a:ext cx="16319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3019425"/>
            <a:ext cx="673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6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9" presetClass="path" presetSubtype="0" accel="50000" decel="50000" fill="hold" nodeType="afterEffect">
                                  <p:stCondLst>
                                    <p:cond delay="0"/>
                                  </p:stCondLst>
                                  <p:childTnLst>
                                    <p:animMotion origin="layout" path="M 2.5E-6 3.33333E-6 C -0.02084 0.07338 -0.12275 0.08634 -0.22587 0.03356 C -0.33212 -0.0213 -0.4 -0.12107 -0.37952 -0.19491 C -0.35851 -0.26713 -0.42709 -0.36667 -0.53386 -0.42107 C -0.63663 -0.47454 -0.73663 -0.46111 -0.75834 -0.3882 " pathEditMode="relative" rAng="1260000" ptsTypes="AAAAA">
                                      <p:cBhvr>
                                        <p:cTn id="10" dur="5000" fill="hold"/>
                                        <p:tgtEl>
                                          <p:spTgt spid="10"/>
                                        </p:tgtEl>
                                        <p:attrNameLst>
                                          <p:attrName>ppt_x</p:attrName>
                                          <p:attrName>ppt_y</p:attrName>
                                        </p:attrNameLst>
                                      </p:cBhvr>
                                      <p:rCtr x="-37934" y="-19375"/>
                                    </p:animMotion>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3400425" y="234950"/>
            <a:ext cx="8220075" cy="993775"/>
          </a:xfrm>
        </p:spPr>
        <p:txBody>
          <a:bodyPr/>
          <a:lstStyle/>
          <a:p>
            <a:pPr eaLnBrk="1" hangingPunct="1"/>
            <a:r>
              <a:rPr lang="en-GB" altLang="en-US" sz="3600" dirty="0" smtClean="0"/>
              <a:t>Bubble Breathing</a:t>
            </a:r>
          </a:p>
        </p:txBody>
      </p:sp>
      <p:sp>
        <p:nvSpPr>
          <p:cNvPr id="5" name="Rectangle 4"/>
          <p:cNvSpPr>
            <a:spLocks noChangeArrowheads="1"/>
          </p:cNvSpPr>
          <p:nvPr/>
        </p:nvSpPr>
        <p:spPr bwMode="auto">
          <a:xfrm>
            <a:off x="1622425" y="1228725"/>
            <a:ext cx="6988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Breathe in and breathe out. Imagine the bubbles have happy faces on them. </a:t>
            </a:r>
          </a:p>
        </p:txBody>
      </p:sp>
      <p:sp>
        <p:nvSpPr>
          <p:cNvPr id="6" name="Rectangle 5"/>
          <p:cNvSpPr>
            <a:spLocks noChangeArrowheads="1"/>
          </p:cNvSpPr>
          <p:nvPr/>
        </p:nvSpPr>
        <p:spPr bwMode="auto">
          <a:xfrm>
            <a:off x="1622425" y="2054225"/>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Blow happy face bubbles to your friends </a:t>
            </a:r>
            <a:r>
              <a:rPr lang="en-US" altLang="en-US" dirty="0" smtClean="0">
                <a:solidFill>
                  <a:schemeClr val="tx1"/>
                </a:solidFill>
              </a:rPr>
              <a:t>and family. </a:t>
            </a:r>
            <a:endParaRPr lang="en-US" altLang="en-US" dirty="0">
              <a:solidFill>
                <a:schemeClr val="tx1"/>
              </a:solidFill>
            </a:endParaRPr>
          </a:p>
        </p:txBody>
      </p:sp>
      <p:sp>
        <p:nvSpPr>
          <p:cNvPr id="7" name="Rectangle 6"/>
          <p:cNvSpPr>
            <a:spLocks noChangeArrowheads="1"/>
          </p:cNvSpPr>
          <p:nvPr/>
        </p:nvSpPr>
        <p:spPr bwMode="auto">
          <a:xfrm>
            <a:off x="1622425" y="2609850"/>
            <a:ext cx="698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Imagine you are sending them happy thoughts and love. </a:t>
            </a:r>
          </a:p>
        </p:txBody>
      </p:sp>
      <p:sp>
        <p:nvSpPr>
          <p:cNvPr id="8" name="Rectangle 7"/>
          <p:cNvSpPr>
            <a:spLocks noChangeArrowheads="1"/>
          </p:cNvSpPr>
          <p:nvPr/>
        </p:nvSpPr>
        <p:spPr bwMode="auto">
          <a:xfrm>
            <a:off x="1630363" y="3165475"/>
            <a:ext cx="4919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Feel yourself becoming calm and relaxed with each breath.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3625" y="2422525"/>
            <a:ext cx="26955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2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Bumble Bee Breathing</a:t>
            </a:r>
            <a:endParaRPr lang="en-GB" dirty="0"/>
          </a:p>
        </p:txBody>
      </p:sp>
      <p:sp>
        <p:nvSpPr>
          <p:cNvPr id="4" name="Rectangle 3"/>
          <p:cNvSpPr>
            <a:spLocks noChangeArrowheads="1"/>
          </p:cNvSpPr>
          <p:nvPr/>
        </p:nvSpPr>
        <p:spPr bwMode="auto">
          <a:xfrm>
            <a:off x="755650" y="1514475"/>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Now we are going to pretend to be bees. </a:t>
            </a:r>
          </a:p>
        </p:txBody>
      </p:sp>
      <p:sp>
        <p:nvSpPr>
          <p:cNvPr id="5" name="Rectangle 4"/>
          <p:cNvSpPr>
            <a:spLocks noChangeArrowheads="1"/>
          </p:cNvSpPr>
          <p:nvPr/>
        </p:nvSpPr>
        <p:spPr bwMode="auto">
          <a:xfrm>
            <a:off x="755650" y="2062163"/>
            <a:ext cx="6988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Sit comfortably on the floor and open your hands out in front of your face. </a:t>
            </a:r>
          </a:p>
        </p:txBody>
      </p:sp>
      <p:sp>
        <p:nvSpPr>
          <p:cNvPr id="6" name="Rectangle 5"/>
          <p:cNvSpPr>
            <a:spLocks noChangeArrowheads="1"/>
          </p:cNvSpPr>
          <p:nvPr/>
        </p:nvSpPr>
        <p:spPr bwMode="auto">
          <a:xfrm>
            <a:off x="755650" y="2895600"/>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Put your fingers over your eyes and your thumbs gently in your ears. </a:t>
            </a:r>
          </a:p>
        </p:txBody>
      </p:sp>
      <p:sp>
        <p:nvSpPr>
          <p:cNvPr id="7" name="Rectangle 6"/>
          <p:cNvSpPr>
            <a:spLocks noChangeArrowheads="1"/>
          </p:cNvSpPr>
          <p:nvPr/>
        </p:nvSpPr>
        <p:spPr bwMode="auto">
          <a:xfrm>
            <a:off x="763588" y="3451225"/>
            <a:ext cx="7624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Breathe in through your nose and hum quietly like a bee as you slowly breathe out.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42732"/>
          <a:stretch>
            <a:fillRect/>
          </a:stretch>
        </p:blipFill>
        <p:spPr bwMode="auto">
          <a:xfrm>
            <a:off x="8894761" y="931069"/>
            <a:ext cx="1878013" cy="19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2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0" presetClass="path" presetSubtype="0" accel="50000" decel="50000" fill="hold" nodeType="clickEffect">
                                  <p:stCondLst>
                                    <p:cond delay="0"/>
                                  </p:stCondLst>
                                  <p:childTnLst>
                                    <p:animMotion origin="layout" path="M 4.16667E-6 0.0449 C 0.00972 0.09791 0.03142 0.17199 0.11076 0.17083 C 0.22673 0.17083 0.23507 -0.07709 0.37343 -0.07801 C 0.49791 -0.07801 0.43142 0.13889 0.55104 0.13796 C 0.67621 0.13796 0.60885 -0.01898 0.7427 -0.01898 C 0.86232 -0.01898 0.796 0.0868 0.90277 0.0868 C 1.00555 0.0868 0.95208 0.00602 1.04548 0.00602 C 1.09895 0.00602 1.1026 0.02801 1.10746 0.0449 " pathEditMode="relative" rAng="0" ptsTypes="AAAAAAAA">
                                      <p:cBhvr>
                                        <p:cTn id="20" dur="5000" fill="hold"/>
                                        <p:tgtEl>
                                          <p:spTgt spid="8"/>
                                        </p:tgtEl>
                                        <p:attrNameLst>
                                          <p:attrName>ppt_x</p:attrName>
                                          <p:attrName>ppt_y</p:attrName>
                                        </p:attrNameLst>
                                      </p:cBhvr>
                                      <p:rCtr x="55365"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479425"/>
            <a:ext cx="8220075" cy="993775"/>
          </a:xfrm>
        </p:spPr>
        <p:txBody>
          <a:bodyPr/>
          <a:lstStyle/>
          <a:p>
            <a:pPr eaLnBrk="1" hangingPunct="1"/>
            <a:r>
              <a:rPr lang="en-GB" altLang="en-US" sz="3600" smtClean="0"/>
              <a:t>Bumblebee Breathing</a:t>
            </a:r>
          </a:p>
        </p:txBody>
      </p:sp>
      <p:sp>
        <p:nvSpPr>
          <p:cNvPr id="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Remember to hum like a bee. As you are humming, think happy and calm thoughts. </a:t>
            </a:r>
          </a:p>
        </p:txBody>
      </p:sp>
      <p:sp>
        <p:nvSpPr>
          <p:cNvPr id="6" name="Rectangle 5"/>
          <p:cNvSpPr>
            <a:spLocks noChangeArrowheads="1"/>
          </p:cNvSpPr>
          <p:nvPr/>
        </p:nvSpPr>
        <p:spPr bwMode="auto">
          <a:xfrm>
            <a:off x="755650" y="2370138"/>
            <a:ext cx="698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Pretend to be a bee buzzing around the flowers happily. </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b="23665"/>
          <a:stretch>
            <a:fillRect/>
          </a:stretch>
        </p:blipFill>
        <p:spPr bwMode="auto">
          <a:xfrm>
            <a:off x="6675438" y="3135313"/>
            <a:ext cx="171291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5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479425"/>
            <a:ext cx="8220075" cy="993775"/>
          </a:xfrm>
        </p:spPr>
        <p:txBody>
          <a:bodyPr/>
          <a:lstStyle/>
          <a:p>
            <a:pPr eaLnBrk="1" hangingPunct="1"/>
            <a:r>
              <a:rPr lang="en-GB" altLang="en-US" sz="3600" smtClean="0"/>
              <a:t>Rainbow Breathing</a:t>
            </a:r>
          </a:p>
        </p:txBody>
      </p:sp>
      <p:sp>
        <p:nvSpPr>
          <p:cNvPr id="5" name="Rectangle 4"/>
          <p:cNvSpPr>
            <a:spLocks noChangeArrowheads="1"/>
          </p:cNvSpPr>
          <p:nvPr/>
        </p:nvSpPr>
        <p:spPr bwMode="auto">
          <a:xfrm>
            <a:off x="755650" y="1514475"/>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Now let’s stand up and make rainbows.</a:t>
            </a:r>
          </a:p>
        </p:txBody>
      </p:sp>
      <p:sp>
        <p:nvSpPr>
          <p:cNvPr id="6" name="Rectangle 5"/>
          <p:cNvSpPr>
            <a:spLocks noChangeArrowheads="1"/>
          </p:cNvSpPr>
          <p:nvPr/>
        </p:nvSpPr>
        <p:spPr bwMode="auto">
          <a:xfrm>
            <a:off x="755650" y="2062163"/>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Put your feet shoulder-width apart.</a:t>
            </a:r>
          </a:p>
        </p:txBody>
      </p:sp>
      <p:sp>
        <p:nvSpPr>
          <p:cNvPr id="7" name="Rectangle 6"/>
          <p:cNvSpPr>
            <a:spLocks noChangeArrowheads="1"/>
          </p:cNvSpPr>
          <p:nvPr/>
        </p:nvSpPr>
        <p:spPr bwMode="auto">
          <a:xfrm>
            <a:off x="755650" y="2559050"/>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Put your hands out in front of you with your palms facing out.</a:t>
            </a:r>
          </a:p>
        </p:txBody>
      </p:sp>
      <p:sp>
        <p:nvSpPr>
          <p:cNvPr id="8" name="Rectangle 7"/>
          <p:cNvSpPr>
            <a:spLocks noChangeArrowheads="1"/>
          </p:cNvSpPr>
          <p:nvPr/>
        </p:nvSpPr>
        <p:spPr bwMode="auto">
          <a:xfrm>
            <a:off x="763588" y="3054350"/>
            <a:ext cx="762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Reach up high with your hands above your head. </a:t>
            </a:r>
          </a:p>
        </p:txBody>
      </p:sp>
      <p:sp>
        <p:nvSpPr>
          <p:cNvPr id="9" name="Rectangle 8"/>
          <p:cNvSpPr>
            <a:spLocks noChangeArrowheads="1"/>
          </p:cNvSpPr>
          <p:nvPr/>
        </p:nvSpPr>
        <p:spPr bwMode="auto">
          <a:xfrm>
            <a:off x="755650" y="354965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Move them down to your sides making a big arc.</a:t>
            </a:r>
          </a:p>
        </p:txBody>
      </p:sp>
      <p:sp>
        <p:nvSpPr>
          <p:cNvPr id="10" name="Rectangle 9"/>
          <p:cNvSpPr>
            <a:spLocks noChangeArrowheads="1"/>
          </p:cNvSpPr>
          <p:nvPr/>
        </p:nvSpPr>
        <p:spPr bwMode="auto">
          <a:xfrm>
            <a:off x="763588" y="4044950"/>
            <a:ext cx="762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You just made a rainbow!</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3549650"/>
            <a:ext cx="46180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2266950" y="431800"/>
            <a:ext cx="8220075" cy="993775"/>
          </a:xfrm>
        </p:spPr>
        <p:txBody>
          <a:bodyPr/>
          <a:lstStyle/>
          <a:p>
            <a:pPr eaLnBrk="1" hangingPunct="1"/>
            <a:r>
              <a:rPr lang="en-GB" altLang="en-US" sz="3600" smtClean="0"/>
              <a:t>Rainbow Breathing</a:t>
            </a:r>
          </a:p>
        </p:txBody>
      </p:sp>
      <p:sp>
        <p:nvSpPr>
          <p:cNvPr id="5" name="Rectangle 4"/>
          <p:cNvSpPr>
            <a:spLocks noChangeArrowheads="1"/>
          </p:cNvSpPr>
          <p:nvPr/>
        </p:nvSpPr>
        <p:spPr bwMode="auto">
          <a:xfrm>
            <a:off x="2565400" y="1466850"/>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Now we will practice breathing while we make rainbows. </a:t>
            </a:r>
          </a:p>
        </p:txBody>
      </p:sp>
      <p:sp>
        <p:nvSpPr>
          <p:cNvPr id="6" name="Rectangle 5"/>
          <p:cNvSpPr>
            <a:spLocks noChangeArrowheads="1"/>
          </p:cNvSpPr>
          <p:nvPr/>
        </p:nvSpPr>
        <p:spPr bwMode="auto">
          <a:xfrm>
            <a:off x="2565400" y="2014538"/>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Put your hands in front of you again. </a:t>
            </a:r>
          </a:p>
        </p:txBody>
      </p:sp>
      <p:sp>
        <p:nvSpPr>
          <p:cNvPr id="7" name="Rectangle 6"/>
          <p:cNvSpPr>
            <a:spLocks noChangeArrowheads="1"/>
          </p:cNvSpPr>
          <p:nvPr/>
        </p:nvSpPr>
        <p:spPr bwMode="auto">
          <a:xfrm>
            <a:off x="2565400" y="2511425"/>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Breathe in as your put your hands over your head. </a:t>
            </a:r>
          </a:p>
        </p:txBody>
      </p:sp>
      <p:sp>
        <p:nvSpPr>
          <p:cNvPr id="8" name="Rectangle 7"/>
          <p:cNvSpPr>
            <a:spLocks noChangeArrowheads="1"/>
          </p:cNvSpPr>
          <p:nvPr/>
        </p:nvSpPr>
        <p:spPr bwMode="auto">
          <a:xfrm>
            <a:off x="2573338" y="3006725"/>
            <a:ext cx="762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dirty="0">
                <a:solidFill>
                  <a:schemeClr val="tx1"/>
                </a:solidFill>
              </a:rPr>
              <a:t>Breathe out as you move them to your sides. </a:t>
            </a:r>
          </a:p>
        </p:txBody>
      </p:sp>
      <p:sp>
        <p:nvSpPr>
          <p:cNvPr id="9" name="Rectangle 8"/>
          <p:cNvSpPr>
            <a:spLocks noChangeArrowheads="1"/>
          </p:cNvSpPr>
          <p:nvPr/>
        </p:nvSpPr>
        <p:spPr bwMode="auto">
          <a:xfrm>
            <a:off x="2565400" y="3502025"/>
            <a:ext cx="4797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Each time we do this movement, pretend you are adding another color to your rainbow.</a:t>
            </a:r>
          </a:p>
        </p:txBody>
      </p:sp>
      <p:sp>
        <p:nvSpPr>
          <p:cNvPr id="10" name="Rectangle 9"/>
          <p:cNvSpPr>
            <a:spLocks noChangeArrowheads="1"/>
          </p:cNvSpPr>
          <p:nvPr/>
        </p:nvSpPr>
        <p:spPr bwMode="auto">
          <a:xfrm>
            <a:off x="2573338" y="4275138"/>
            <a:ext cx="380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Feel how your body is relaxing and calming down.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r="66745"/>
          <a:stretch>
            <a:fillRect/>
          </a:stretch>
        </p:blipFill>
        <p:spPr bwMode="auto">
          <a:xfrm>
            <a:off x="8750300" y="897731"/>
            <a:ext cx="347345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2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479425"/>
            <a:ext cx="8220075" cy="993775"/>
          </a:xfrm>
        </p:spPr>
        <p:txBody>
          <a:bodyPr/>
          <a:lstStyle/>
          <a:p>
            <a:pPr eaLnBrk="1" hangingPunct="1"/>
            <a:r>
              <a:rPr lang="en-GB" altLang="en-US" sz="3600" smtClean="0"/>
              <a:t>Great Job!</a:t>
            </a:r>
          </a:p>
        </p:txBody>
      </p:sp>
      <p:sp>
        <p:nvSpPr>
          <p:cNvPr id="5" name="Rectangle 4"/>
          <p:cNvSpPr>
            <a:spLocks noChangeArrowheads="1"/>
          </p:cNvSpPr>
          <p:nvPr/>
        </p:nvSpPr>
        <p:spPr bwMode="auto">
          <a:xfrm>
            <a:off x="755650" y="1514475"/>
            <a:ext cx="71040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50000"/>
              </a:lnSpc>
              <a:spcBef>
                <a:spcPct val="0"/>
              </a:spcBef>
            </a:pPr>
            <a:r>
              <a:rPr lang="en-US" altLang="en-US">
                <a:solidFill>
                  <a:schemeClr val="tx1"/>
                </a:solidFill>
              </a:rPr>
              <a:t>You did such a great job today!</a:t>
            </a:r>
          </a:p>
          <a:p>
            <a:pPr eaLnBrk="1" hangingPunct="1">
              <a:lnSpc>
                <a:spcPct val="150000"/>
              </a:lnSpc>
              <a:spcBef>
                <a:spcPct val="0"/>
              </a:spcBef>
            </a:pPr>
            <a:r>
              <a:rPr lang="en-US" altLang="en-US">
                <a:solidFill>
                  <a:schemeClr val="tx1"/>
                </a:solidFill>
              </a:rPr>
              <a:t>How do you feel?</a:t>
            </a:r>
          </a:p>
          <a:p>
            <a:pPr eaLnBrk="1" hangingPunct="1">
              <a:lnSpc>
                <a:spcPct val="150000"/>
              </a:lnSpc>
              <a:spcBef>
                <a:spcPct val="0"/>
              </a:spcBef>
            </a:pPr>
            <a:r>
              <a:rPr lang="en-US" altLang="en-US">
                <a:solidFill>
                  <a:schemeClr val="tx1"/>
                </a:solidFill>
              </a:rPr>
              <a:t>What was your favorite thing we did today?</a:t>
            </a:r>
          </a:p>
          <a:p>
            <a:pPr eaLnBrk="1" hangingPunct="1">
              <a:lnSpc>
                <a:spcPct val="150000"/>
              </a:lnSpc>
              <a:spcBef>
                <a:spcPct val="0"/>
              </a:spcBef>
            </a:pPr>
            <a:r>
              <a:rPr lang="en-US" altLang="en-US">
                <a:solidFill>
                  <a:schemeClr val="tx1"/>
                </a:solidFill>
              </a:rPr>
              <a:t>Anytime you feel unhappy, stressed, mad or sad, you can do these activities. </a:t>
            </a:r>
          </a:p>
          <a:p>
            <a:pPr eaLnBrk="1" hangingPunct="1">
              <a:lnSpc>
                <a:spcPct val="150000"/>
              </a:lnSpc>
              <a:spcBef>
                <a:spcPct val="0"/>
              </a:spcBef>
            </a:pPr>
            <a:r>
              <a:rPr lang="en-US" altLang="en-US">
                <a:solidFill>
                  <a:schemeClr val="tx1"/>
                </a:solidFill>
              </a:rPr>
              <a:t>Let’s take one last breath in and out.</a:t>
            </a:r>
          </a:p>
          <a:p>
            <a:pPr eaLnBrk="1" hangingPunct="1">
              <a:lnSpc>
                <a:spcPct val="150000"/>
              </a:lnSpc>
              <a:spcBef>
                <a:spcPct val="0"/>
              </a:spcBef>
            </a:pPr>
            <a:r>
              <a:rPr lang="en-US" altLang="en-US">
                <a:solidFill>
                  <a:schemeClr val="tx1"/>
                </a:solidFill>
              </a:rPr>
              <a:t>Breathe in and smell the flowers and breathe out and blow the leaf away!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8425" y="2992438"/>
            <a:ext cx="18510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3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538</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Sassoon Infant Rg</vt:lpstr>
      <vt:lpstr>Twinkl</vt:lpstr>
      <vt:lpstr>Office Theme</vt:lpstr>
      <vt:lpstr>Hello DIS!</vt:lpstr>
      <vt:lpstr>PowerPoint Presentation</vt:lpstr>
      <vt:lpstr>PowerPoint Presentation</vt:lpstr>
      <vt:lpstr>Bubble Breathing</vt:lpstr>
      <vt:lpstr>Bumble Bee Breathing</vt:lpstr>
      <vt:lpstr>Bumblebee Breathing</vt:lpstr>
      <vt:lpstr>Rainbow Breathing</vt:lpstr>
      <vt:lpstr>Rainbow Breathing</vt:lpstr>
      <vt:lpstr>Great Job!</vt:lpstr>
    </vt:vector>
  </TitlesOfParts>
  <Company>Dogsthorpe Infants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DIS</dc:title>
  <dc:creator>Sam Akintomide</dc:creator>
  <cp:lastModifiedBy>Rebecca Waters</cp:lastModifiedBy>
  <cp:revision>5</cp:revision>
  <dcterms:created xsi:type="dcterms:W3CDTF">2020-05-13T10:12:14Z</dcterms:created>
  <dcterms:modified xsi:type="dcterms:W3CDTF">2020-05-18T18:38:30Z</dcterms:modified>
</cp:coreProperties>
</file>