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0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2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9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71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39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7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5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0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5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2DBB9-4F45-4E4A-ADF2-4AA41B08A4E2}" type="datetimeFigureOut">
              <a:rPr lang="en-GB" smtClean="0"/>
              <a:t>03/05/2020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EDC1-A503-40F9-8565-744BAA957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5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4377" y="497541"/>
            <a:ext cx="905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Well-being dice challenge!</a:t>
            </a:r>
            <a:endParaRPr lang="en-GB" sz="40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12376" y="1353671"/>
            <a:ext cx="8207189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To play the wellbeing dice challenge you will need a dice. Alternatively you could ask your parents/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carers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to give you a different number each day.</a:t>
            </a:r>
            <a:endParaRPr lang="en-GB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Trebuchet MS" panose="020B0603020202020204" pitchFamily="34" charset="0"/>
                <a:cs typeface="Times New Roman" panose="02020603050405020304" pitchFamily="18" charset="0"/>
              </a:rPr>
              <a:t> </a:t>
            </a:r>
            <a:endParaRPr lang="en-GB" sz="2800" dirty="0" smtClean="0">
              <a:solidFill>
                <a:srgbClr val="000000"/>
              </a:solidFill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Throw the dice each day.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Look at slide 2 - you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will need to complete the task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the number thrown on your dice. </a:t>
            </a:r>
            <a:endParaRPr lang="en-GB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en-US" sz="2800" u="none" strike="noStrike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Enjoy improving your wellbeing!</a:t>
            </a:r>
            <a:endParaRPr lang="en-GB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8" t="17006" r="12855" b="16977"/>
          <a:stretch/>
        </p:blipFill>
        <p:spPr bwMode="auto">
          <a:xfrm>
            <a:off x="8982635" y="1985683"/>
            <a:ext cx="2775361" cy="39387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45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40583"/>
              </p:ext>
            </p:extLst>
          </p:nvPr>
        </p:nvGraphicFramePr>
        <p:xfrm>
          <a:off x="2336738" y="309278"/>
          <a:ext cx="7640980" cy="6221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4752">
                  <a:extLst>
                    <a:ext uri="{9D8B030D-6E8A-4147-A177-3AD203B41FA5}">
                      <a16:colId xmlns:a16="http://schemas.microsoft.com/office/drawing/2014/main" val="3556148070"/>
                    </a:ext>
                  </a:extLst>
                </a:gridCol>
                <a:gridCol w="2695738">
                  <a:extLst>
                    <a:ext uri="{9D8B030D-6E8A-4147-A177-3AD203B41FA5}">
                      <a16:colId xmlns:a16="http://schemas.microsoft.com/office/drawing/2014/main" val="4080515773"/>
                    </a:ext>
                  </a:extLst>
                </a:gridCol>
                <a:gridCol w="1124752">
                  <a:extLst>
                    <a:ext uri="{9D8B030D-6E8A-4147-A177-3AD203B41FA5}">
                      <a16:colId xmlns:a16="http://schemas.microsoft.com/office/drawing/2014/main" val="2412987921"/>
                    </a:ext>
                  </a:extLst>
                </a:gridCol>
                <a:gridCol w="2695738">
                  <a:extLst>
                    <a:ext uri="{9D8B030D-6E8A-4147-A177-3AD203B41FA5}">
                      <a16:colId xmlns:a16="http://schemas.microsoft.com/office/drawing/2014/main" val="1191106174"/>
                    </a:ext>
                  </a:extLst>
                </a:gridCol>
              </a:tblGrid>
              <a:tr h="56306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Today, for my 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wellbeing, I will: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Today, for my 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wellbeing, I will: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extLst>
                  <a:ext uri="{0D108BD9-81ED-4DB2-BD59-A6C34878D82A}">
                    <a16:rowId xmlns:a16="http://schemas.microsoft.com/office/drawing/2014/main" val="1103828552"/>
                  </a:ext>
                </a:extLst>
              </a:tr>
              <a:tr h="149733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100 star jumps. This can be done in 10s. 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Say something kind to someone you love.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823291"/>
                  </a:ext>
                </a:extLst>
              </a:tr>
              <a:tr h="5792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Today, for my 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well-being, I will: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Today, for my 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well-being, I will: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extLst>
                  <a:ext uri="{0D108BD9-81ED-4DB2-BD59-A6C34878D82A}">
                    <a16:rowId xmlns:a16="http://schemas.microsoft.com/office/drawing/2014/main" val="1406804407"/>
                  </a:ext>
                </a:extLst>
              </a:tr>
              <a:tr h="149733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a friend or relative to say hello!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Help prepare a healthy meal.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340426"/>
                  </a:ext>
                </a:extLst>
              </a:tr>
              <a:tr h="58716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Today, for my 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well-being, I will: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tc>
                  <a:txBody>
                    <a:bodyPr/>
                    <a:lstStyle/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Today, for my 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88290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well-being, I will: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 anchor="ctr"/>
                </a:tc>
                <a:extLst>
                  <a:ext uri="{0D108BD9-81ED-4DB2-BD59-A6C34878D82A}">
                    <a16:rowId xmlns:a16="http://schemas.microsoft.com/office/drawing/2014/main" val="3958354009"/>
                  </a:ext>
                </a:extLst>
              </a:tr>
              <a:tr h="149733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Play a game with someone in your house or garden.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Listen to your </a:t>
                      </a: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favourite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song, you can even dance and sing along!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05" marR="3500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793766"/>
                  </a:ext>
                </a:extLst>
              </a:tr>
            </a:tbl>
          </a:graphicData>
        </a:graphic>
      </p:graphicFrame>
      <p:pic>
        <p:nvPicPr>
          <p:cNvPr id="1030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10" r="83517" b="32687"/>
          <a:stretch>
            <a:fillRect/>
          </a:stretch>
        </p:blipFill>
        <p:spPr bwMode="auto">
          <a:xfrm>
            <a:off x="2472608" y="264929"/>
            <a:ext cx="605808" cy="63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7" t="32410" r="33455" b="32687"/>
          <a:stretch>
            <a:fillRect/>
          </a:stretch>
        </p:blipFill>
        <p:spPr bwMode="auto">
          <a:xfrm>
            <a:off x="6278966" y="2307922"/>
            <a:ext cx="652705" cy="6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3" t="32410" r="66623" b="32687"/>
          <a:stretch>
            <a:fillRect/>
          </a:stretch>
        </p:blipFill>
        <p:spPr bwMode="auto">
          <a:xfrm>
            <a:off x="6259136" y="264929"/>
            <a:ext cx="664147" cy="68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53" t="32410" r="16560" b="32687"/>
          <a:stretch>
            <a:fillRect/>
          </a:stretch>
        </p:blipFill>
        <p:spPr bwMode="auto">
          <a:xfrm>
            <a:off x="2472608" y="4392706"/>
            <a:ext cx="652615" cy="68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7" t="32410" r="50140" b="32687"/>
          <a:stretch>
            <a:fillRect/>
          </a:stretch>
        </p:blipFill>
        <p:spPr bwMode="auto">
          <a:xfrm>
            <a:off x="2472608" y="2290482"/>
            <a:ext cx="694057" cy="71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40" t="32410" r="-746" b="32687"/>
          <a:stretch>
            <a:fillRect/>
          </a:stretch>
        </p:blipFill>
        <p:spPr bwMode="auto">
          <a:xfrm>
            <a:off x="6285978" y="4410437"/>
            <a:ext cx="678296" cy="68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4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Trebuchet MS</vt:lpstr>
      <vt:lpstr>Office Theme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Waters</dc:creator>
  <cp:lastModifiedBy>Rebecca Waters</cp:lastModifiedBy>
  <cp:revision>1</cp:revision>
  <dcterms:created xsi:type="dcterms:W3CDTF">2020-05-03T12:26:48Z</dcterms:created>
  <dcterms:modified xsi:type="dcterms:W3CDTF">2020-05-03T12:28:41Z</dcterms:modified>
</cp:coreProperties>
</file>