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5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AC83-E383-4BD1-8E83-8AF372FBCE9D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9AE0-4EBE-4279-8B78-BB7E9093D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390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AC83-E383-4BD1-8E83-8AF372FBCE9D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9AE0-4EBE-4279-8B78-BB7E9093D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8206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AC83-E383-4BD1-8E83-8AF372FBCE9D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9AE0-4EBE-4279-8B78-BB7E9093D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3890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AC83-E383-4BD1-8E83-8AF372FBCE9D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9AE0-4EBE-4279-8B78-BB7E9093D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3827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AC83-E383-4BD1-8E83-8AF372FBCE9D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9AE0-4EBE-4279-8B78-BB7E9093D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98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AC83-E383-4BD1-8E83-8AF372FBCE9D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9AE0-4EBE-4279-8B78-BB7E9093D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4021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AC83-E383-4BD1-8E83-8AF372FBCE9D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9AE0-4EBE-4279-8B78-BB7E9093D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580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AC83-E383-4BD1-8E83-8AF372FBCE9D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9AE0-4EBE-4279-8B78-BB7E9093D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746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AC83-E383-4BD1-8E83-8AF372FBCE9D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9AE0-4EBE-4279-8B78-BB7E9093D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9271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AC83-E383-4BD1-8E83-8AF372FBCE9D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9AE0-4EBE-4279-8B78-BB7E9093D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958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AC83-E383-4BD1-8E83-8AF372FBCE9D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9AE0-4EBE-4279-8B78-BB7E9093D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0466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2AC83-E383-4BD1-8E83-8AF372FBCE9D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89AE0-4EBE-4279-8B78-BB7E9093D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4887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viewpure.com/PHYi4fqeEdw?start=0&amp;end=0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75900" y="5945331"/>
            <a:ext cx="55289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hlinkClick r:id="rId2"/>
              </a:rPr>
              <a:t>http://www.viewpure.com/PHYi4fqeEdw?start=0&amp;end=0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0016" y="2431495"/>
            <a:ext cx="5860718" cy="328200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423306" y="0"/>
            <a:ext cx="26661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Animals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93209" y="1245554"/>
            <a:ext cx="10894329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Did you know there are different types of animal groups?</a:t>
            </a:r>
          </a:p>
          <a:p>
            <a:pPr algn="ctr"/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Click on the link below and learn about them by singing the song!</a:t>
            </a:r>
          </a:p>
        </p:txBody>
      </p:sp>
    </p:spTree>
    <p:extLst>
      <p:ext uri="{BB962C8B-B14F-4D97-AF65-F5344CB8AC3E}">
        <p14:creationId xmlns:p14="http://schemas.microsoft.com/office/powerpoint/2010/main" val="979313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8885" y="2259874"/>
            <a:ext cx="5104598" cy="414092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770683" y="457199"/>
            <a:ext cx="8295861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EYFS</a:t>
            </a:r>
          </a:p>
          <a:p>
            <a:pPr algn="ctr"/>
            <a:endParaRPr lang="en-US" sz="28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  <a:p>
            <a:pPr algn="ctr"/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Can you make an animal picture using 2D shapes?</a:t>
            </a:r>
          </a:p>
        </p:txBody>
      </p:sp>
      <p:sp>
        <p:nvSpPr>
          <p:cNvPr id="6" name="Rectangle 5"/>
          <p:cNvSpPr/>
          <p:nvPr/>
        </p:nvSpPr>
        <p:spPr>
          <a:xfrm>
            <a:off x="915324" y="2477588"/>
            <a:ext cx="5041340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28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  <a:p>
            <a:pPr algn="ctr"/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Can you 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name 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any of the parts of the body?</a:t>
            </a:r>
          </a:p>
          <a:p>
            <a:pPr algn="ctr"/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3470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660" y="3718862"/>
            <a:ext cx="4184421" cy="28035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4555" y="3675621"/>
            <a:ext cx="4553243" cy="304480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37542" y="413844"/>
            <a:ext cx="4467268" cy="302550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91922" y="3581285"/>
            <a:ext cx="4711672" cy="3139138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936126" y="3581285"/>
            <a:ext cx="4711672" cy="3139138"/>
          </a:xfrm>
          <a:prstGeom prst="rect">
            <a:avLst/>
          </a:prstGeom>
          <a:noFill/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6936126" y="271906"/>
            <a:ext cx="4711672" cy="3139138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50012" y="110137"/>
            <a:ext cx="6886822" cy="310854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KS1</a:t>
            </a:r>
          </a:p>
          <a:p>
            <a:pPr algn="ctr"/>
            <a:endParaRPr lang="en-US" sz="28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  <a:p>
            <a:pPr algn="ctr"/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Can you draw a picture for each </a:t>
            </a:r>
          </a:p>
          <a:p>
            <a:pPr algn="ctr"/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of these animal groups?</a:t>
            </a:r>
          </a:p>
          <a:p>
            <a:pPr algn="ctr"/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  <a:p>
            <a:pPr algn="ctr"/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Can you remember any of the facts?</a:t>
            </a:r>
          </a:p>
          <a:p>
            <a:pPr algn="ctr"/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If so, tell someone or write them down. 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794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82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</vt:vector>
  </TitlesOfParts>
  <Company>Dogsthorpe Infants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 O'Flaherty-Bland</dc:creator>
  <cp:lastModifiedBy>Rebecca Waters</cp:lastModifiedBy>
  <cp:revision>4</cp:revision>
  <dcterms:created xsi:type="dcterms:W3CDTF">2020-04-20T10:12:19Z</dcterms:created>
  <dcterms:modified xsi:type="dcterms:W3CDTF">2020-05-04T14:07:48Z</dcterms:modified>
</cp:coreProperties>
</file>