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EA22-142A-4233-A35D-6CA0C164D16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B1EC-1593-426B-85E5-87205182F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870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EA22-142A-4233-A35D-6CA0C164D16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B1EC-1593-426B-85E5-87205182F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724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EA22-142A-4233-A35D-6CA0C164D16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B1EC-1593-426B-85E5-87205182F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41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EA22-142A-4233-A35D-6CA0C164D16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B1EC-1593-426B-85E5-87205182F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11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EA22-142A-4233-A35D-6CA0C164D16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B1EC-1593-426B-85E5-87205182F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386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EA22-142A-4233-A35D-6CA0C164D16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B1EC-1593-426B-85E5-87205182F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00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EA22-142A-4233-A35D-6CA0C164D16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B1EC-1593-426B-85E5-87205182F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59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EA22-142A-4233-A35D-6CA0C164D16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B1EC-1593-426B-85E5-87205182F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241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EA22-142A-4233-A35D-6CA0C164D16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B1EC-1593-426B-85E5-87205182F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38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EA22-142A-4233-A35D-6CA0C164D16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B1EC-1593-426B-85E5-87205182F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34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EA22-142A-4233-A35D-6CA0C164D16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B1EC-1593-426B-85E5-87205182F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062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2EA22-142A-4233-A35D-6CA0C164D16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DB1EC-1593-426B-85E5-87205182F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7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viewpure.com/-JldSBUQB34?start=0&amp;end=0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viewpure.com/hDZXSMU2lAk?start=0&amp;end=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viewpure.com/wCio_xVlgQ0?start=0&amp;end=0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family.gonoodl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43020" y="139350"/>
            <a:ext cx="5280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Keeping healthy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194" y="1176711"/>
            <a:ext cx="119438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Can you name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any ways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to stay healthy?</a:t>
            </a:r>
          </a:p>
        </p:txBody>
      </p:sp>
      <p:sp>
        <p:nvSpPr>
          <p:cNvPr id="6" name="Rectangle 5"/>
          <p:cNvSpPr/>
          <p:nvPr/>
        </p:nvSpPr>
        <p:spPr>
          <a:xfrm>
            <a:off x="248194" y="4210909"/>
            <a:ext cx="27117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Balanced diet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14454" y="4474831"/>
            <a:ext cx="27117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Exercise</a:t>
            </a:r>
            <a:endParaRPr lang="en-US" sz="36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81324" y="4697043"/>
            <a:ext cx="27117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Hygiene</a:t>
            </a:r>
            <a:endParaRPr lang="en-US" sz="36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4447" y="2233808"/>
            <a:ext cx="82231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Did you think of any of these? </a:t>
            </a:r>
            <a:endParaRPr lang="en-US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5868171"/>
            <a:ext cx="12192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On the next few slides choose as many of the activities or websites as you’d like.</a:t>
            </a:r>
            <a:endParaRPr lang="en-US" sz="2800" b="0" cap="none" spc="0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92" y="2860773"/>
            <a:ext cx="1846089" cy="12284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8135" y="2829943"/>
            <a:ext cx="2364377" cy="14311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77" y="2967147"/>
            <a:ext cx="2068962" cy="166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1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Activity time.</a:t>
            </a:r>
            <a:endParaRPr lang="en-GB" sz="4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282" y="977994"/>
            <a:ext cx="11779624" cy="496560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43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Balanced diet</a:t>
            </a:r>
            <a:r>
              <a:rPr lang="en-GB" sz="2400" dirty="0" smtClean="0">
                <a:latin typeface="Comic Sans MS" panose="030F0702030302020204" pitchFamily="66" charset="0"/>
              </a:rPr>
              <a:t> – make a healthy lunch or snack.</a:t>
            </a: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Sing a healthy eating song using the link below: 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5300" y="1668274"/>
            <a:ext cx="2940423" cy="2650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82" y="1956996"/>
            <a:ext cx="3114875" cy="20728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877" y="1996329"/>
            <a:ext cx="3261240" cy="26622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9947" y="5943600"/>
            <a:ext cx="7261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hlinkClick r:id="rId5"/>
              </a:rPr>
              <a:t>http://www.viewpure.com/-JldSBUQB34?start=0&amp;end=0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7600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2644" y="1039017"/>
            <a:ext cx="74414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hlinkClick r:id="rId2"/>
              </a:rPr>
              <a:t>http://www.viewpure.com/hDZXSMU2lAk?start=0&amp;end=0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99268" y="337944"/>
            <a:ext cx="119875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Hygiene</a:t>
            </a:r>
            <a:r>
              <a:rPr lang="en-GB" sz="4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latin typeface="Comic Sans MS" panose="030F0702030302020204" pitchFamily="66" charset="0"/>
              </a:rPr>
              <a:t>– watch a video by clicking the link below about brushing your teeth.</a:t>
            </a:r>
          </a:p>
        </p:txBody>
      </p:sp>
      <p:sp>
        <p:nvSpPr>
          <p:cNvPr id="6" name="Rectangle 5"/>
          <p:cNvSpPr/>
          <p:nvPr/>
        </p:nvSpPr>
        <p:spPr>
          <a:xfrm>
            <a:off x="892644" y="2775953"/>
            <a:ext cx="10644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Or have a go at making your own teeth out of </a:t>
            </a:r>
            <a:r>
              <a:rPr lang="en-GB" sz="2400" dirty="0" err="1" smtClean="0">
                <a:latin typeface="Comic Sans MS" panose="030F0702030302020204" pitchFamily="66" charset="0"/>
              </a:rPr>
              <a:t>lego</a:t>
            </a:r>
            <a:r>
              <a:rPr lang="en-GB" sz="2400" dirty="0" smtClean="0">
                <a:latin typeface="Comic Sans MS" panose="030F0702030302020204" pitchFamily="66" charset="0"/>
              </a:rPr>
              <a:t>. 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You can put marks on the teeth and then you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Can try cleaning them with a toothbrush.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201" y="4167989"/>
            <a:ext cx="3647619" cy="20476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9618" y="3577513"/>
            <a:ext cx="2266667" cy="263809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85068" y="2173317"/>
            <a:ext cx="7301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hlinkClick r:id="rId5"/>
              </a:rPr>
              <a:t>http://www.viewpure.com/wCio_xVlgQ0?start=0&amp;end=0</a:t>
            </a:r>
            <a:endParaRPr lang="en-GB" sz="2400" dirty="0"/>
          </a:p>
        </p:txBody>
      </p:sp>
      <p:sp>
        <p:nvSpPr>
          <p:cNvPr id="10" name="Rectangle 9"/>
          <p:cNvSpPr/>
          <p:nvPr/>
        </p:nvSpPr>
        <p:spPr>
          <a:xfrm>
            <a:off x="854237" y="1704611"/>
            <a:ext cx="9696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You can sing a song about brushing your teeth using the link below.</a:t>
            </a:r>
          </a:p>
        </p:txBody>
      </p:sp>
    </p:spTree>
    <p:extLst>
      <p:ext uri="{BB962C8B-B14F-4D97-AF65-F5344CB8AC3E}">
        <p14:creationId xmlns:p14="http://schemas.microsoft.com/office/powerpoint/2010/main" val="112385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9452" y="339022"/>
            <a:ext cx="112601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Exercise </a:t>
            </a:r>
            <a:r>
              <a:rPr lang="en-GB" sz="2400" dirty="0">
                <a:latin typeface="Comic Sans MS" panose="030F0702030302020204" pitchFamily="66" charset="0"/>
              </a:rPr>
              <a:t>– </a:t>
            </a:r>
            <a:r>
              <a:rPr lang="en-GB" sz="2400" dirty="0" smtClean="0">
                <a:latin typeface="Comic Sans MS" panose="030F0702030302020204" pitchFamily="66" charset="0"/>
              </a:rPr>
              <a:t>The link below is a fun website with loads of different dances to do.</a:t>
            </a:r>
          </a:p>
          <a:p>
            <a:endParaRPr lang="en-GB" sz="2400" dirty="0">
              <a:latin typeface="Comic Sans MS" panose="030F0702030302020204" pitchFamily="66" charset="0"/>
              <a:hlinkClick r:id="rId2"/>
            </a:endParaRPr>
          </a:p>
          <a:p>
            <a:r>
              <a:rPr lang="en-GB" sz="2400" dirty="0" smtClean="0">
                <a:hlinkClick r:id="rId2"/>
              </a:rPr>
              <a:t>https</a:t>
            </a:r>
            <a:r>
              <a:rPr lang="en-GB" sz="2400" dirty="0">
                <a:hlinkClick r:id="rId2"/>
              </a:rPr>
              <a:t>://family.gonoodle.com</a:t>
            </a:r>
            <a:r>
              <a:rPr lang="en-GB" sz="2400" dirty="0" smtClean="0">
                <a:hlinkClick r:id="rId2"/>
              </a:rPr>
              <a:t>/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509452" y="3112627"/>
            <a:ext cx="9766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Or why not make your own obstacle course to do. 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208" y="3788229"/>
            <a:ext cx="3525855" cy="23591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8516" t="12842"/>
          <a:stretch/>
        </p:blipFill>
        <p:spPr>
          <a:xfrm>
            <a:off x="8921931" y="3248848"/>
            <a:ext cx="2213373" cy="28136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9454" y="1075280"/>
            <a:ext cx="2466667" cy="18571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452" y="3635993"/>
            <a:ext cx="3906888" cy="23648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9452" y="6124242"/>
            <a:ext cx="11377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Don’t forget to send in photos of you doing the activities!</a:t>
            </a:r>
            <a:endParaRPr lang="en-GB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12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179</Words>
  <Application>Microsoft Office PowerPoint</Application>
  <PresentationFormat>Widescreen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Office Theme</vt:lpstr>
      <vt:lpstr>PowerPoint Presentation</vt:lpstr>
      <vt:lpstr>Activity time.</vt:lpstr>
      <vt:lpstr>PowerPoint Presentation</vt:lpstr>
      <vt:lpstr>PowerPoint Presentation</vt:lpstr>
    </vt:vector>
  </TitlesOfParts>
  <Company>Dogsthorpe Infants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O'Flaherty-Bland</dc:creator>
  <cp:lastModifiedBy>Rebecca Waters</cp:lastModifiedBy>
  <cp:revision>8</cp:revision>
  <dcterms:created xsi:type="dcterms:W3CDTF">2020-04-21T13:09:57Z</dcterms:created>
  <dcterms:modified xsi:type="dcterms:W3CDTF">2020-04-27T11:50:50Z</dcterms:modified>
</cp:coreProperties>
</file>