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39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89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82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2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58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95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6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AC83-E383-4BD1-8E83-8AF372FBCE9D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9AE0-4EBE-4279-8B78-BB7E9093D9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88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kvv4wx/articles/ztdnyr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ewpure.com/ICxLOO9pua0?start=0&amp;en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77570" y="0"/>
            <a:ext cx="1957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EYFS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3792" y="954107"/>
            <a:ext cx="61702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Let’s find out about Day and Night.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8309" y="3288716"/>
            <a:ext cx="11482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hlinkClick r:id="rId2"/>
              </a:rPr>
              <a:t>https://www.bbc.co.uk/bitesize/topics/zkvv4wx/articles/ztdnyrd</a:t>
            </a:r>
            <a:endParaRPr lang="en-GB" sz="3200" dirty="0"/>
          </a:p>
        </p:txBody>
      </p:sp>
      <p:sp>
        <p:nvSpPr>
          <p:cNvPr id="9" name="Rectangle 8"/>
          <p:cNvSpPr/>
          <p:nvPr/>
        </p:nvSpPr>
        <p:spPr>
          <a:xfrm>
            <a:off x="1126757" y="2634862"/>
            <a:ext cx="984436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Watch the video and complete the quiz on the link below: 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31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5076" y="3924518"/>
            <a:ext cx="6118983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Why not watch a story about the </a:t>
            </a:r>
          </a:p>
          <a:p>
            <a:pPr algn="ctr"/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Day Monkey and the Night Monkey </a:t>
            </a:r>
          </a:p>
          <a:p>
            <a:pPr algn="ctr"/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y clicking the link below: </a:t>
            </a:r>
            <a:r>
              <a:rPr lang="en-US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sz="28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8434" y="323904"/>
            <a:ext cx="10030582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Have a go at making a picture of Day and Night.</a:t>
            </a: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What similarities and differences do you notice?</a:t>
            </a:r>
            <a:endParaRPr lang="en-US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67444" y="5430764"/>
            <a:ext cx="9760108" cy="6192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hlinkClick r:id="rId2"/>
              </a:rPr>
              <a:t>http://www.viewpure.com/ICxLOO9pua0?start=0&amp;end=0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47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  <vt:lpstr>PowerPoint Presentation</vt:lpstr>
    </vt:vector>
  </TitlesOfParts>
  <Company>Dogsthorpe Infants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O'Flaherty-Bland</dc:creator>
  <cp:lastModifiedBy>Carol O'Flaherty-Bland</cp:lastModifiedBy>
  <cp:revision>5</cp:revision>
  <dcterms:created xsi:type="dcterms:W3CDTF">2020-04-20T10:12:19Z</dcterms:created>
  <dcterms:modified xsi:type="dcterms:W3CDTF">2020-05-12T11:14:52Z</dcterms:modified>
</cp:coreProperties>
</file>