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7169" y="1541288"/>
            <a:ext cx="8689976" cy="977794"/>
          </a:xfrm>
        </p:spPr>
        <p:txBody>
          <a:bodyPr>
            <a:normAutofit fontScale="90000"/>
          </a:bodyPr>
          <a:lstStyle/>
          <a:p>
            <a:r>
              <a:rPr lang="en-GB" sz="6600" u="sng" cap="none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6600" u="sng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ransition activities</a:t>
            </a:r>
            <a:endParaRPr lang="en-GB" sz="6600" u="sng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9341" y="3290046"/>
            <a:ext cx="9230752" cy="1196789"/>
          </a:xfrm>
        </p:spPr>
        <p:txBody>
          <a:bodyPr>
            <a:normAutofit/>
          </a:bodyPr>
          <a:lstStyle/>
          <a:p>
            <a:r>
              <a:rPr lang="en-GB" sz="6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sz="6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 2 moving into Year </a:t>
            </a:r>
            <a:r>
              <a:rPr lang="en-GB" sz="6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6000" cap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4859383" y="5257799"/>
            <a:ext cx="2063931" cy="1365011"/>
          </a:xfrm>
          <a:prstGeom prst="star5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5-Point Star 4"/>
          <p:cNvSpPr/>
          <p:nvPr/>
        </p:nvSpPr>
        <p:spPr>
          <a:xfrm>
            <a:off x="310178" y="616516"/>
            <a:ext cx="2717074" cy="2299063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-Point Star 5"/>
          <p:cNvSpPr/>
          <p:nvPr/>
        </p:nvSpPr>
        <p:spPr>
          <a:xfrm>
            <a:off x="9157061" y="220019"/>
            <a:ext cx="2717074" cy="2299063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9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87" y="618517"/>
            <a:ext cx="10364451" cy="1334918"/>
          </a:xfrm>
        </p:spPr>
        <p:txBody>
          <a:bodyPr>
            <a:normAutofit/>
          </a:bodyPr>
          <a:lstStyle/>
          <a:p>
            <a:r>
              <a:rPr lang="en-GB" sz="4500" u="sng" cap="none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4500" u="sng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emories of </a:t>
            </a:r>
            <a:r>
              <a:rPr lang="en-GB" sz="45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4500" u="sng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ogsthorpe</a:t>
            </a:r>
            <a:r>
              <a:rPr lang="en-GB" sz="4500" u="sng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Infant School</a:t>
            </a:r>
            <a:endParaRPr lang="en-GB" sz="4500" u="sng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1362" y="1790981"/>
            <a:ext cx="10363826" cy="3370319"/>
          </a:xfrm>
        </p:spPr>
        <p:txBody>
          <a:bodyPr>
            <a:noAutofit/>
          </a:bodyPr>
          <a:lstStyle/>
          <a:p>
            <a:r>
              <a:rPr lang="en-GB" sz="3200" cap="none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hether you have been with us for one year, two years or all three years, what have you enjoyed most about being with us?</a:t>
            </a:r>
          </a:p>
          <a:p>
            <a:r>
              <a:rPr lang="en-GB" sz="3200" cap="none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ow have you been dreaming, believing and shining in every way you can?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277905" y="5217459"/>
            <a:ext cx="1882589" cy="1438577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5-Point Star 6"/>
          <p:cNvSpPr/>
          <p:nvPr/>
        </p:nvSpPr>
        <p:spPr>
          <a:xfrm>
            <a:off x="4957482" y="4531659"/>
            <a:ext cx="2226064" cy="1534243"/>
          </a:xfrm>
          <a:prstGeom prst="star5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9287434" y="4845424"/>
            <a:ext cx="2066365" cy="135943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240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23" y="2317656"/>
            <a:ext cx="10364451" cy="1851259"/>
          </a:xfrm>
        </p:spPr>
        <p:txBody>
          <a:bodyPr>
            <a:normAutofit/>
          </a:bodyPr>
          <a:lstStyle/>
          <a:p>
            <a:r>
              <a:rPr lang="en-GB" sz="5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What has been the best thing about being at </a:t>
            </a:r>
            <a:r>
              <a:rPr lang="en-GB" sz="5000" cap="none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50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ogsthorpe</a:t>
            </a:r>
            <a:r>
              <a:rPr lang="en-GB" sz="5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Infant </a:t>
            </a:r>
            <a:r>
              <a:rPr lang="en-GB" sz="5000" cap="none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5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chool?</a:t>
            </a:r>
            <a:endParaRPr lang="en-GB" sz="5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4518211" y="220243"/>
            <a:ext cx="2595283" cy="1985355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-Point Star 5"/>
          <p:cNvSpPr/>
          <p:nvPr/>
        </p:nvSpPr>
        <p:spPr>
          <a:xfrm>
            <a:off x="4621306" y="4693024"/>
            <a:ext cx="2810435" cy="191844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5-Point Star 6"/>
          <p:cNvSpPr/>
          <p:nvPr/>
        </p:nvSpPr>
        <p:spPr>
          <a:xfrm>
            <a:off x="530693" y="4070967"/>
            <a:ext cx="2405247" cy="1871545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8589964" y="4070968"/>
            <a:ext cx="2405247" cy="1871545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1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93" y="2312895"/>
            <a:ext cx="5898777" cy="2012988"/>
          </a:xfrm>
        </p:spPr>
        <p:txBody>
          <a:bodyPr>
            <a:noAutofit/>
          </a:bodyPr>
          <a:lstStyle/>
          <a:p>
            <a:r>
              <a:rPr lang="en-GB" sz="45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What has been the best  thing about being in Year 2?</a:t>
            </a:r>
            <a:endParaRPr lang="en-GB" sz="45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6190129" y="650222"/>
            <a:ext cx="5593977" cy="501547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04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792751" y="5069541"/>
            <a:ext cx="2053543" cy="1475155"/>
          </a:xfrm>
          <a:prstGeom prst="star5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000" cap="none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6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hinking about your next adventure…</a:t>
            </a:r>
            <a:endParaRPr lang="en-GB" sz="6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97688" y="2093672"/>
            <a:ext cx="11394141" cy="2796576"/>
          </a:xfrm>
        </p:spPr>
        <p:txBody>
          <a:bodyPr>
            <a:normAutofit/>
          </a:bodyPr>
          <a:lstStyle/>
          <a:p>
            <a:r>
              <a:rPr lang="en-GB" sz="3500" cap="none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sz="35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hat are you most looking forward to about moving to Year 3?</a:t>
            </a:r>
          </a:p>
          <a:p>
            <a:r>
              <a:rPr lang="en-GB" sz="35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Can think about three things? It might be new learning activities or making new friends.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4779723" y="4936993"/>
            <a:ext cx="2134239" cy="1471489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-Point Star 5"/>
          <p:cNvSpPr/>
          <p:nvPr/>
        </p:nvSpPr>
        <p:spPr>
          <a:xfrm>
            <a:off x="8633011" y="4822374"/>
            <a:ext cx="2375773" cy="1632854"/>
          </a:xfrm>
          <a:prstGeom prst="star5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8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494112"/>
            <a:ext cx="9736296" cy="1596177"/>
          </a:xfrm>
        </p:spPr>
        <p:txBody>
          <a:bodyPr>
            <a:normAutofit/>
          </a:bodyPr>
          <a:lstStyle/>
          <a:p>
            <a:r>
              <a:rPr lang="en-GB" sz="4500" cap="none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45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 anything worrying you about </a:t>
            </a:r>
            <a:br>
              <a:rPr lang="en-GB" sz="45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5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moving to Year 3?</a:t>
            </a:r>
            <a:endParaRPr lang="en-GB" sz="45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1738" y="2228690"/>
            <a:ext cx="7714756" cy="4145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500" cap="none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35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 is ok to feel worried about something new, everyone does, but it is a good idea to share your worries with someone. </a:t>
            </a:r>
          </a:p>
          <a:p>
            <a:pPr marL="0" indent="0" algn="ctr">
              <a:buNone/>
            </a:pPr>
            <a:r>
              <a:rPr lang="en-GB" sz="35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If we know, we can all do our best to help you.</a:t>
            </a:r>
          </a:p>
          <a:p>
            <a:pPr algn="ctr"/>
            <a:endParaRPr lang="en-GB" cap="none" dirty="0">
              <a:latin typeface="CCW Cursive Writing 1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093" y="2327285"/>
            <a:ext cx="3039035" cy="2638217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9195355" y="5336444"/>
            <a:ext cx="1358537" cy="909509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-Point Star 5"/>
          <p:cNvSpPr/>
          <p:nvPr/>
        </p:nvSpPr>
        <p:spPr>
          <a:xfrm>
            <a:off x="813355" y="1258505"/>
            <a:ext cx="1387155" cy="970185"/>
          </a:xfrm>
          <a:prstGeom prst="star5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5-Point Star 6"/>
          <p:cNvSpPr/>
          <p:nvPr/>
        </p:nvSpPr>
        <p:spPr>
          <a:xfrm>
            <a:off x="9766695" y="971812"/>
            <a:ext cx="1574393" cy="94052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309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46142"/>
          </a:xfrm>
        </p:spPr>
        <p:txBody>
          <a:bodyPr>
            <a:normAutofit/>
          </a:bodyPr>
          <a:lstStyle/>
          <a:p>
            <a:r>
              <a:rPr lang="en-GB" sz="6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GB" sz="6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9327" y="2183317"/>
            <a:ext cx="7132050" cy="39763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If you are really worried about moving to Year 3 and you would like to chat to someone in school, please ask your Mum, Dad or carer to ring us. We will ring you back for a little chat.</a:t>
            </a:r>
          </a:p>
          <a:p>
            <a:pPr marL="0" indent="0">
              <a:buNone/>
            </a:pPr>
            <a:endParaRPr lang="en-GB" sz="24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Remember to…</a:t>
            </a:r>
          </a:p>
          <a:p>
            <a:pPr marL="0" indent="0">
              <a:buNone/>
            </a:pPr>
            <a:r>
              <a:rPr lang="en-GB" sz="3500" cap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Dream, Believe and Shine!!</a:t>
            </a:r>
            <a:endParaRPr lang="en-GB" sz="3500" cap="non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8" t="10323" r="7992" b="17652"/>
          <a:stretch/>
        </p:blipFill>
        <p:spPr>
          <a:xfrm>
            <a:off x="7950262" y="2401190"/>
            <a:ext cx="3735126" cy="2204907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8895806" y="718457"/>
            <a:ext cx="1844038" cy="124097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-Point Star 5"/>
          <p:cNvSpPr/>
          <p:nvPr/>
        </p:nvSpPr>
        <p:spPr>
          <a:xfrm>
            <a:off x="1502294" y="823729"/>
            <a:ext cx="1844038" cy="124097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5-Point Star 6"/>
          <p:cNvSpPr/>
          <p:nvPr/>
        </p:nvSpPr>
        <p:spPr>
          <a:xfrm>
            <a:off x="8769532" y="4918658"/>
            <a:ext cx="1844038" cy="124097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62799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243</TotalTime>
  <Words>215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CCW Cursive Writing 1</vt:lpstr>
      <vt:lpstr>Tw Cen MT</vt:lpstr>
      <vt:lpstr>Droplet</vt:lpstr>
      <vt:lpstr>Transition activities</vt:lpstr>
      <vt:lpstr>Memories of Dogsthorpe Infant School</vt:lpstr>
      <vt:lpstr>What has been the best thing about being at Dogsthorpe Infant School?</vt:lpstr>
      <vt:lpstr>What has been the best  thing about being in Year 2?</vt:lpstr>
      <vt:lpstr>Thinking about your next adventure…</vt:lpstr>
      <vt:lpstr>Is anything worrying you about  moving to Year 3?</vt:lpstr>
      <vt:lpstr>Next steps</vt:lpstr>
    </vt:vector>
  </TitlesOfParts>
  <Company>Dogsthorpe Infants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activities</dc:title>
  <dc:creator>Carol Creasey</dc:creator>
  <cp:lastModifiedBy>Rebecca Waters</cp:lastModifiedBy>
  <cp:revision>10</cp:revision>
  <dcterms:created xsi:type="dcterms:W3CDTF">2020-06-14T19:45:24Z</dcterms:created>
  <dcterms:modified xsi:type="dcterms:W3CDTF">2020-06-16T13:47:47Z</dcterms:modified>
</cp:coreProperties>
</file>