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8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13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8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2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3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2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72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57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33B0-92D9-41A0-9810-F1BD2E51727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4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733B0-92D9-41A0-9810-F1BD2E51727F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066A7-BBDC-4855-8EC0-3AA42400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1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ewpure.com/0jLLwbhwLW4?start=0&amp;end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09" y="433566"/>
            <a:ext cx="11482251" cy="6152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633" y="28506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Seaside Science:</a:t>
            </a:r>
            <a:b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9802" y="2011045"/>
            <a:ext cx="1090966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Did you know that the sea has salt in it?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9457" y="4266657"/>
            <a:ext cx="10515600" cy="184685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omic Sans MS" panose="030F0702030302020204" pitchFamily="66" charset="0"/>
              </a:rPr>
              <a:t>It comes from two places: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Rocks on land have salt in them and this dissolves into the sea and also from vents which are </a:t>
            </a:r>
            <a:r>
              <a:rPr lang="en-GB" dirty="0">
                <a:latin typeface="Comic Sans MS" panose="030F0702030302020204" pitchFamily="66" charset="0"/>
              </a:rPr>
              <a:t>f</a:t>
            </a:r>
            <a:r>
              <a:rPr lang="en-GB" dirty="0" smtClean="0">
                <a:latin typeface="Comic Sans MS" panose="030F0702030302020204" pitchFamily="66" charset="0"/>
              </a:rPr>
              <a:t>ound on the seafloor.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50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208370"/>
            <a:ext cx="10909663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Let’s do a Sea Water activity.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44582" y="1324927"/>
            <a:ext cx="2638698" cy="2523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You will need: </a:t>
            </a:r>
          </a:p>
          <a:p>
            <a:r>
              <a:rPr lang="en-GB" sz="2800" dirty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2 large </a:t>
            </a:r>
            <a:r>
              <a:rPr lang="en-GB" sz="28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bowls </a:t>
            </a:r>
            <a:endParaRPr lang="en-GB" sz="2800" dirty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r>
              <a:rPr lang="en-GB" sz="2800" dirty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Salt</a:t>
            </a:r>
          </a:p>
          <a:p>
            <a:r>
              <a:rPr lang="en-GB" sz="2800" dirty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2 eggs</a:t>
            </a:r>
          </a:p>
          <a:p>
            <a:r>
              <a:rPr lang="en-GB" sz="2800" dirty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tablespoons</a:t>
            </a:r>
            <a:r>
              <a:rPr lang="en-GB" sz="28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en-GB" sz="2800" dirty="0" smtClean="0">
                <a:ln>
                  <a:solidFill>
                    <a:schemeClr val="tx1"/>
                  </a:solidFill>
                </a:ln>
              </a:rPr>
            </a:br>
            <a:r>
              <a:rPr lang="en-GB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3325" y="1297475"/>
            <a:ext cx="7258595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Method: </a:t>
            </a:r>
          </a:p>
          <a:p>
            <a:endParaRPr lang="en-GB" sz="2800" dirty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r>
              <a:rPr lang="en-GB" sz="28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Fill both bowls two-thirds full of water</a:t>
            </a:r>
          </a:p>
          <a:p>
            <a:endParaRPr lang="en-GB" sz="28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r>
              <a:rPr lang="en-GB" sz="28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In one bowl add 4 tablespoons of salt and stir until the salt has dissolved</a:t>
            </a:r>
          </a:p>
          <a:p>
            <a:endParaRPr lang="en-GB" sz="28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r>
              <a:rPr lang="en-GB" sz="28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Add one egg into the bowl of water without salt and see what happens.</a:t>
            </a:r>
          </a:p>
          <a:p>
            <a:endParaRPr lang="en-GB" sz="2800" dirty="0" smtClean="0">
              <a:ln>
                <a:solidFill>
                  <a:schemeClr val="tx1"/>
                </a:solidFill>
              </a:ln>
              <a:latin typeface="Comic Sans MS" panose="030F0702030302020204" pitchFamily="66" charset="0"/>
            </a:endParaRPr>
          </a:p>
          <a:p>
            <a:r>
              <a:rPr lang="en-GB" sz="2800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Then do the same with the bowl which has salt and watch what happens. </a:t>
            </a: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83" y="4203260"/>
            <a:ext cx="2695151" cy="20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3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1564368"/>
            <a:ext cx="10515600" cy="1805849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egg is denser than </a:t>
            </a: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>
                <a:latin typeface="Comic Sans MS" panose="030F0702030302020204" pitchFamily="66" charset="0"/>
              </a:rPr>
              <a:t>water </a:t>
            </a:r>
            <a:r>
              <a:rPr lang="en-GB" dirty="0" smtClean="0">
                <a:latin typeface="Comic Sans MS" panose="030F0702030302020204" pitchFamily="66" charset="0"/>
              </a:rPr>
              <a:t>without salt so it will sink.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When salt is added this increases the density meaning it will be more dense than the egg, so the egg will float. 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does it work? 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55485" y="5571700"/>
            <a:ext cx="562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http://www.viewpure.com/0jLLwbhwLW4?start=0&amp;end=0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6760" y="3950517"/>
            <a:ext cx="10515600" cy="1805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Some animals live in saltwater. Can you name any?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You might like to watch this video about the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Octonauts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and the Saltwater Crocodile: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0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188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Seaside Science: </vt:lpstr>
      <vt:lpstr>Let’s do a Sea Water activity. </vt:lpstr>
      <vt:lpstr>How does it work?  </vt:lpstr>
    </vt:vector>
  </TitlesOfParts>
  <Company>Dogsthorpe Infants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Seaside Science:</dc:title>
  <dc:creator>Carol O'Flaherty-Bland</dc:creator>
  <cp:lastModifiedBy>Carol O'Flaherty-Bland</cp:lastModifiedBy>
  <cp:revision>4</cp:revision>
  <dcterms:created xsi:type="dcterms:W3CDTF">2020-06-04T13:24:35Z</dcterms:created>
  <dcterms:modified xsi:type="dcterms:W3CDTF">2020-06-04T13:48:14Z</dcterms:modified>
</cp:coreProperties>
</file>