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8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8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ewpure.com/3yrikH2QEFA?start=0&amp;end=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eppardsoftware.com/content/animals/kidscorner/games/animaldietgame2.htm" TargetMode="External"/><Relationship Id="rId2" Type="http://schemas.openxmlformats.org/officeDocument/2006/relationships/hyperlink" Target="http://www.viewpure.com/9BWC4sxt0vU?start=0&amp;en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bc.co.uk/bitesize/topics/z6882hv/articles/z96vb9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84000" y="0"/>
            <a:ext cx="5344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Animals for KS1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33233" y="796146"/>
            <a:ext cx="1001428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Did you know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that you can group animals by what they eat?</a:t>
            </a: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Click on the link below and join in with a song.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012" y="1969994"/>
            <a:ext cx="6618723" cy="370648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14107" y="5676479"/>
            <a:ext cx="9633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hlinkClick r:id="rId3"/>
              </a:rPr>
              <a:t>http://www.viewpure.com/3yrikH2QEFA?start=0&amp;end=0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793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8048" y="457199"/>
            <a:ext cx="7701147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Now watch the video and then take part in a </a:t>
            </a:r>
          </a:p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sorting game following the links below. </a:t>
            </a:r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2480" y="1003173"/>
            <a:ext cx="1003058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Video link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3237" y="1848918"/>
            <a:ext cx="98307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hlinkClick r:id="rId2"/>
              </a:rPr>
              <a:t>http://www.viewpure.com/9BWC4sxt0vU?start=0&amp;end=0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903330" y="2467373"/>
            <a:ext cx="1003058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Game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493" y="3378380"/>
            <a:ext cx="106904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hlinkClick r:id="rId3"/>
              </a:rPr>
              <a:t>https://www.sheppardsoftware.com/content/animals/kidscorner/games/animaldietgame2.htm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695868" y="5624187"/>
            <a:ext cx="113896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hlinkClick r:id="rId4"/>
              </a:rPr>
              <a:t>https://www.bbc.co.uk/bitesize/topics/z6882hv/articles/z96vb9q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1045493" y="4486055"/>
            <a:ext cx="10030582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BBC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Bitesize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activity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7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63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4</cp:revision>
  <dcterms:created xsi:type="dcterms:W3CDTF">2020-04-20T10:12:19Z</dcterms:created>
  <dcterms:modified xsi:type="dcterms:W3CDTF">2020-05-12T10:59:17Z</dcterms:modified>
</cp:coreProperties>
</file>