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33B0-92D9-41A0-9810-F1BD2E51727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66A7-BBDC-4855-8EC0-3AA42400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81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33B0-92D9-41A0-9810-F1BD2E51727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66A7-BBDC-4855-8EC0-3AA42400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131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33B0-92D9-41A0-9810-F1BD2E51727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66A7-BBDC-4855-8EC0-3AA42400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78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33B0-92D9-41A0-9810-F1BD2E51727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66A7-BBDC-4855-8EC0-3AA42400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023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33B0-92D9-41A0-9810-F1BD2E51727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66A7-BBDC-4855-8EC0-3AA42400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93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33B0-92D9-41A0-9810-F1BD2E51727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66A7-BBDC-4855-8EC0-3AA42400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620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33B0-92D9-41A0-9810-F1BD2E51727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66A7-BBDC-4855-8EC0-3AA42400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6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33B0-92D9-41A0-9810-F1BD2E51727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66A7-BBDC-4855-8EC0-3AA42400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62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33B0-92D9-41A0-9810-F1BD2E51727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66A7-BBDC-4855-8EC0-3AA42400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720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33B0-92D9-41A0-9810-F1BD2E51727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66A7-BBDC-4855-8EC0-3AA42400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57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33B0-92D9-41A0-9810-F1BD2E51727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66A7-BBDC-4855-8EC0-3AA42400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40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733B0-92D9-41A0-9810-F1BD2E51727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066A7-BBDC-4855-8EC0-3AA42400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31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viewpure.com/F8M76gXAFls?start=0&amp;end=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2633" y="28506"/>
            <a:ext cx="9144000" cy="1852545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Science: Under the sea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50" y="954778"/>
            <a:ext cx="11247120" cy="548571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99801" y="1481760"/>
            <a:ext cx="10909663" cy="132556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Did you know that the sea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 split into different zones?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01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230086" y="567237"/>
            <a:ext cx="10515600" cy="1805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atch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this video about the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Octonauts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and the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lost sea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star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: 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9368" y="2111473"/>
            <a:ext cx="90765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It will tell you about the different zones in the sea.  </a:t>
            </a:r>
            <a:endParaRPr lang="en-GB" sz="28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83506" y="1285495"/>
            <a:ext cx="5554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http://www.viewpure.com/F8M76gXAFls?start=0&amp;end=0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992" y="2999549"/>
            <a:ext cx="5758697" cy="322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01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57" y="208370"/>
            <a:ext cx="10909663" cy="132556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Let’s make the Sea Zones in a bottle.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44581" y="1324927"/>
            <a:ext cx="3448595" cy="24314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n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You will need: </a:t>
            </a:r>
            <a:endParaRPr lang="en-GB" sz="2800" dirty="0" smtClean="0">
              <a:ln>
                <a:solidFill>
                  <a:schemeClr val="tx1"/>
                </a:solidFill>
              </a:ln>
              <a:latin typeface="Comic Sans MS" panose="030F0702030302020204" pitchFamily="66" charset="0"/>
            </a:endParaRPr>
          </a:p>
          <a:p>
            <a:endParaRPr lang="en-GB" sz="2400" dirty="0">
              <a:ln>
                <a:solidFill>
                  <a:schemeClr val="tx1"/>
                </a:solidFill>
              </a:ln>
              <a:latin typeface="Comic Sans MS" panose="030F0702030302020204" pitchFamily="66" charset="0"/>
            </a:endParaRPr>
          </a:p>
          <a:p>
            <a:r>
              <a:rPr lang="en-GB" sz="2400" dirty="0" smtClean="0">
                <a:ln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A plastic bottle</a:t>
            </a:r>
          </a:p>
          <a:p>
            <a:r>
              <a:rPr lang="en-GB" sz="2400" dirty="0" smtClean="0">
                <a:ln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Blue food colouring</a:t>
            </a:r>
          </a:p>
          <a:p>
            <a:r>
              <a:rPr lang="en-GB" sz="2400" dirty="0" smtClean="0">
                <a:ln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Vegetable oil</a:t>
            </a:r>
          </a:p>
          <a:p>
            <a:r>
              <a:rPr lang="en-GB" sz="2400" dirty="0" smtClean="0">
                <a:ln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Water</a:t>
            </a:r>
            <a:endParaRPr lang="en-GB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6548" y="1243658"/>
            <a:ext cx="6313715" cy="53245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n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Method: </a:t>
            </a:r>
          </a:p>
          <a:p>
            <a:endParaRPr lang="en-GB" sz="2400" dirty="0">
              <a:ln>
                <a:solidFill>
                  <a:schemeClr val="tx1"/>
                </a:solidFill>
              </a:ln>
              <a:latin typeface="Comic Sans MS" panose="030F0702030302020204" pitchFamily="66" charset="0"/>
            </a:endParaRPr>
          </a:p>
          <a:p>
            <a:r>
              <a:rPr lang="en-GB" sz="2400" dirty="0" smtClean="0">
                <a:ln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Fill the bottle half way with water</a:t>
            </a:r>
            <a:endParaRPr lang="en-GB" sz="2400" dirty="0" smtClean="0">
              <a:ln>
                <a:solidFill>
                  <a:schemeClr val="tx1"/>
                </a:solidFill>
              </a:ln>
              <a:latin typeface="Comic Sans MS" panose="030F0702030302020204" pitchFamily="66" charset="0"/>
            </a:endParaRPr>
          </a:p>
          <a:p>
            <a:endParaRPr lang="en-GB" sz="2400" dirty="0" smtClean="0">
              <a:ln>
                <a:solidFill>
                  <a:schemeClr val="tx1"/>
                </a:solidFill>
              </a:ln>
              <a:latin typeface="Comic Sans MS" panose="030F0702030302020204" pitchFamily="66" charset="0"/>
            </a:endParaRPr>
          </a:p>
          <a:p>
            <a:r>
              <a:rPr lang="en-GB" sz="2400" dirty="0" smtClean="0">
                <a:ln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Add 10-15 drops of food colouring</a:t>
            </a:r>
            <a:endParaRPr lang="en-GB" sz="2400" dirty="0" smtClean="0">
              <a:ln>
                <a:solidFill>
                  <a:schemeClr val="tx1"/>
                </a:solidFill>
              </a:ln>
              <a:latin typeface="Comic Sans MS" panose="030F0702030302020204" pitchFamily="66" charset="0"/>
            </a:endParaRPr>
          </a:p>
          <a:p>
            <a:endParaRPr lang="en-GB" sz="2400" dirty="0" smtClean="0">
              <a:ln>
                <a:solidFill>
                  <a:schemeClr val="tx1"/>
                </a:solidFill>
              </a:ln>
              <a:latin typeface="Comic Sans MS" panose="030F0702030302020204" pitchFamily="66" charset="0"/>
            </a:endParaRPr>
          </a:p>
          <a:p>
            <a:r>
              <a:rPr lang="en-GB" sz="2400" dirty="0" smtClean="0">
                <a:ln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Fill the rest of the bottle with vegetable oil</a:t>
            </a:r>
            <a:endParaRPr lang="en-GB" sz="2400" dirty="0" smtClean="0">
              <a:ln>
                <a:solidFill>
                  <a:schemeClr val="tx1"/>
                </a:solidFill>
              </a:ln>
              <a:latin typeface="Comic Sans MS" panose="030F0702030302020204" pitchFamily="66" charset="0"/>
            </a:endParaRPr>
          </a:p>
          <a:p>
            <a:endParaRPr lang="en-GB" sz="2400" dirty="0" smtClean="0">
              <a:ln>
                <a:solidFill>
                  <a:schemeClr val="tx1"/>
                </a:solidFill>
              </a:ln>
              <a:latin typeface="Comic Sans MS" panose="030F0702030302020204" pitchFamily="66" charset="0"/>
            </a:endParaRPr>
          </a:p>
          <a:p>
            <a:r>
              <a:rPr lang="en-GB" sz="2400" dirty="0" smtClean="0">
                <a:ln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Put the lid on tight and shake it up</a:t>
            </a:r>
          </a:p>
          <a:p>
            <a:endParaRPr lang="en-GB" sz="2400" dirty="0">
              <a:ln>
                <a:solidFill>
                  <a:schemeClr val="tx1"/>
                </a:solidFill>
              </a:ln>
              <a:latin typeface="Comic Sans MS" panose="030F0702030302020204" pitchFamily="66" charset="0"/>
            </a:endParaRPr>
          </a:p>
          <a:p>
            <a:r>
              <a:rPr lang="en-GB" sz="2400" dirty="0" smtClean="0">
                <a:ln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Then when it settles it should have three distinct layers; sunlight, twilight and midnight. </a:t>
            </a:r>
            <a:endParaRPr lang="en-GB" sz="2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AutoShape 2" descr="Simplified Ocean Zones in a Bottle (3 Zones) | Ocean z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413" r="22213"/>
          <a:stretch/>
        </p:blipFill>
        <p:spPr>
          <a:xfrm>
            <a:off x="2978332" y="2968193"/>
            <a:ext cx="218149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31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116</Words>
  <Application>Microsoft Office PowerPoint</Application>
  <PresentationFormat>Widescreen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Office Theme</vt:lpstr>
      <vt:lpstr>Science: Under the sea </vt:lpstr>
      <vt:lpstr>PowerPoint Presentation</vt:lpstr>
      <vt:lpstr>Let’s make the Sea Zones in a bottle. </vt:lpstr>
    </vt:vector>
  </TitlesOfParts>
  <Company>Dogsthorpe Infants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Seaside Science:</dc:title>
  <dc:creator>Carol O'Flaherty-Bland</dc:creator>
  <cp:lastModifiedBy>Carol O'Flaherty-Bland</cp:lastModifiedBy>
  <cp:revision>9</cp:revision>
  <dcterms:created xsi:type="dcterms:W3CDTF">2020-06-04T13:24:35Z</dcterms:created>
  <dcterms:modified xsi:type="dcterms:W3CDTF">2020-06-18T13:37:03Z</dcterms:modified>
</cp:coreProperties>
</file>