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2" r:id="rId3"/>
    <p:sldId id="27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191" autoAdjust="0"/>
    <p:restoredTop sz="94660"/>
  </p:normalViewPr>
  <p:slideViewPr>
    <p:cSldViewPr snapToGrid="0">
      <p:cViewPr varScale="1">
        <p:scale>
          <a:sx n="76" d="100"/>
          <a:sy n="76" d="100"/>
        </p:scale>
        <p:origin x="65" y="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273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40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06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356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82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86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027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282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9426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472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51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9C350-73C2-4F2E-9F57-83DB9C015E22}" type="datetimeFigureOut">
              <a:rPr lang="en-GB" smtClean="0"/>
              <a:t>28/06/2020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9BF0D-9BEE-4604-8202-3B6E8584D0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09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ewpure.com/i1_37YGzXrc?start=0&amp;end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hyperlink" Target="https://www.bbc.co.uk/cbbc/quizzes/bp-are-you-a-recycling-maste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gurdwara kids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99247" y="188259"/>
            <a:ext cx="10654553" cy="145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dirty="0" smtClean="0"/>
              <a:t>PSHE</a:t>
            </a:r>
            <a:br>
              <a:rPr lang="en-GB" sz="4000" dirty="0" smtClean="0"/>
            </a:br>
            <a:r>
              <a:rPr lang="en-GB" sz="4000" dirty="0" smtClean="0"/>
              <a:t>Looking after our world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645920"/>
            <a:ext cx="10818223" cy="498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100" dirty="0" smtClean="0"/>
              <a:t>This week we are going to be ‘Under the Sea’ so we have a story about something happening in our underwater world.</a:t>
            </a:r>
          </a:p>
          <a:p>
            <a:pPr marL="0" indent="0">
              <a:buNone/>
            </a:pPr>
            <a:r>
              <a:rPr lang="en-GB" sz="3200" dirty="0">
                <a:hlinkClick r:id="rId2"/>
              </a:rPr>
              <a:t>http://</a:t>
            </a:r>
            <a:r>
              <a:rPr lang="en-GB" sz="3200" dirty="0" smtClean="0">
                <a:hlinkClick r:id="rId2"/>
              </a:rPr>
              <a:t>www.viewpure.com/i1_37YGzXrc?start=0&amp;end=0</a:t>
            </a: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Did you enjoy the story? Why?</a:t>
            </a:r>
          </a:p>
          <a:p>
            <a:pPr marL="0" indent="0">
              <a:buNone/>
            </a:pPr>
            <a:r>
              <a:rPr lang="en-GB" sz="3200" dirty="0" smtClean="0"/>
              <a:t>Who was your favourite character in the story? Why?</a:t>
            </a:r>
          </a:p>
          <a:p>
            <a:pPr marL="0" indent="0">
              <a:buNone/>
            </a:pPr>
            <a:r>
              <a:rPr lang="en-GB" sz="3200" dirty="0"/>
              <a:t>D</a:t>
            </a:r>
            <a:r>
              <a:rPr lang="en-GB" sz="3200" dirty="0" smtClean="0"/>
              <a:t>id you spot the problem?</a:t>
            </a:r>
          </a:p>
          <a:p>
            <a:pPr marL="0" indent="0">
              <a:buNone/>
            </a:pPr>
            <a:r>
              <a:rPr lang="en-GB" sz="3200" dirty="0" smtClean="0"/>
              <a:t>Draw or make a picture of the characters.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100" dirty="0" smtClean="0"/>
          </a:p>
        </p:txBody>
      </p:sp>
    </p:spTree>
    <p:extLst>
      <p:ext uri="{BB962C8B-B14F-4D97-AF65-F5344CB8AC3E}">
        <p14:creationId xmlns:p14="http://schemas.microsoft.com/office/powerpoint/2010/main" val="32467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gurdwara kids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99247" y="188259"/>
            <a:ext cx="10654553" cy="145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dirty="0" smtClean="0"/>
              <a:t>PSHE</a:t>
            </a:r>
            <a:br>
              <a:rPr lang="en-GB" sz="4000" dirty="0" smtClean="0"/>
            </a:br>
            <a:r>
              <a:rPr lang="en-GB" sz="4000" dirty="0" smtClean="0"/>
              <a:t>Looking after our world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577" y="1645920"/>
            <a:ext cx="10818223" cy="498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100" dirty="0" smtClean="0"/>
              <a:t>Can you think of different ways we can look after our world?</a:t>
            </a: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r>
              <a:rPr lang="en-GB" sz="3200" dirty="0" smtClean="0"/>
              <a:t>Can you Reduce, Reuse, Recycle, like the story suggests?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9322" y="4137660"/>
            <a:ext cx="2571429" cy="178095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0967" y="4544496"/>
            <a:ext cx="7552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Check that you are recycling items at home. </a:t>
            </a:r>
          </a:p>
        </p:txBody>
      </p:sp>
    </p:spTree>
    <p:extLst>
      <p:ext uri="{BB962C8B-B14F-4D97-AF65-F5344CB8AC3E}">
        <p14:creationId xmlns:p14="http://schemas.microsoft.com/office/powerpoint/2010/main" val="786251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gurdwara kids image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699247" y="188259"/>
            <a:ext cx="10654553" cy="145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en-GB" sz="4000" dirty="0" smtClean="0"/>
              <a:t>PSHE</a:t>
            </a:r>
            <a:br>
              <a:rPr lang="en-GB" sz="4000" dirty="0" smtClean="0"/>
            </a:br>
            <a:r>
              <a:rPr lang="en-GB" sz="4000" dirty="0" smtClean="0"/>
              <a:t>Looking after our world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814" y="1484275"/>
            <a:ext cx="11680236" cy="4983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100" dirty="0" smtClean="0"/>
              <a:t>Choose from the activities below:</a:t>
            </a:r>
          </a:p>
          <a:p>
            <a:pPr marL="0" indent="0">
              <a:buNone/>
            </a:pPr>
            <a:r>
              <a:rPr lang="en-GB" sz="3100" dirty="0" smtClean="0"/>
              <a:t>Play this recycling quiz on the link below:</a:t>
            </a:r>
          </a:p>
          <a:p>
            <a:pPr marL="0" indent="0">
              <a:buNone/>
            </a:pPr>
            <a:r>
              <a:rPr lang="en-GB" sz="3200" dirty="0">
                <a:hlinkClick r:id="rId2"/>
              </a:rPr>
              <a:t>https://www.bbc.co.uk/cbbc/quizzes/bp-are-you-a-recycling-master</a:t>
            </a:r>
            <a:endParaRPr lang="en-GB" sz="3100" dirty="0"/>
          </a:p>
          <a:p>
            <a:pPr marL="0" indent="0">
              <a:buNone/>
            </a:pPr>
            <a:r>
              <a:rPr lang="en-GB" sz="3100" dirty="0" smtClean="0"/>
              <a:t>Make a Reduce, Reuse, Recycle poster or picture. </a:t>
            </a:r>
          </a:p>
          <a:p>
            <a:pPr marL="0" indent="0">
              <a:buNone/>
            </a:pPr>
            <a:endParaRPr lang="en-GB" sz="3100" dirty="0"/>
          </a:p>
          <a:p>
            <a:pPr marL="0" indent="0">
              <a:buNone/>
            </a:pPr>
            <a:r>
              <a:rPr lang="en-GB" sz="3100" dirty="0" smtClean="0"/>
              <a:t>Upcycle an old item into something new.</a:t>
            </a:r>
            <a:endParaRPr lang="en-GB" sz="3200" dirty="0" smtClean="0"/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sz="31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1370" y="3071456"/>
            <a:ext cx="2149586" cy="16101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30308" t="40383" r="27209"/>
          <a:stretch/>
        </p:blipFill>
        <p:spPr>
          <a:xfrm>
            <a:off x="699247" y="5184152"/>
            <a:ext cx="1143000" cy="15826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47174" t="31799"/>
          <a:stretch/>
        </p:blipFill>
        <p:spPr>
          <a:xfrm>
            <a:off x="2283863" y="5245724"/>
            <a:ext cx="1691600" cy="14595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6"/>
          <a:srcRect l="42360"/>
          <a:stretch/>
        </p:blipFill>
        <p:spPr>
          <a:xfrm>
            <a:off x="6920392" y="5038593"/>
            <a:ext cx="1580978" cy="16666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l="37029" t="50000" b="274"/>
          <a:stretch/>
        </p:blipFill>
        <p:spPr>
          <a:xfrm>
            <a:off x="4234682" y="5442573"/>
            <a:ext cx="2426490" cy="1065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831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1100</TotalTime>
  <Words>137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PSHE Looking after our world</vt:lpstr>
      <vt:lpstr>PSHE Looking after our world</vt:lpstr>
      <vt:lpstr>PSHE Looking after our world</vt:lpstr>
    </vt:vector>
  </TitlesOfParts>
  <Company>Dogsthorpe Infants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(Religious Education, Year 1 and Year 2 - 30/03/2020) Sharing Equally</dc:title>
  <dc:creator>Judith Houldershaw</dc:creator>
  <cp:lastModifiedBy>Rebecca Waters</cp:lastModifiedBy>
  <cp:revision>103</cp:revision>
  <dcterms:created xsi:type="dcterms:W3CDTF">2020-03-23T18:41:05Z</dcterms:created>
  <dcterms:modified xsi:type="dcterms:W3CDTF">2020-06-28T12:02:18Z</dcterms:modified>
</cp:coreProperties>
</file>