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3" r:id="rId3"/>
    <p:sldId id="270" r:id="rId4"/>
    <p:sldId id="259" r:id="rId5"/>
    <p:sldId id="266" r:id="rId6"/>
    <p:sldId id="27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DABCC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6727" autoAdjust="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EBB65A-7BE3-43BC-A476-3B234EA9A48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A96EE2-D8C0-42BA-845B-BA10226F08D9}">
      <dgm:prSet phldrT="[Text]"/>
      <dgm:spPr/>
      <dgm:t>
        <a:bodyPr/>
        <a:lstStyle/>
        <a:p>
          <a:r>
            <a:rPr lang="en-US" dirty="0" smtClean="0"/>
            <a:t>Den building</a:t>
          </a:r>
          <a:endParaRPr lang="en-US" dirty="0"/>
        </a:p>
      </dgm:t>
    </dgm:pt>
    <dgm:pt modelId="{C2369672-B11F-4EB2-9635-6343C6865FF1}" type="parTrans" cxnId="{BF919969-CA1D-4D90-8B1C-1D222233DBDA}">
      <dgm:prSet/>
      <dgm:spPr/>
      <dgm:t>
        <a:bodyPr/>
        <a:lstStyle/>
        <a:p>
          <a:endParaRPr lang="en-US"/>
        </a:p>
      </dgm:t>
    </dgm:pt>
    <dgm:pt modelId="{170E2BF3-E796-4AED-B107-C5F03489E05D}" type="sibTrans" cxnId="{BF919969-CA1D-4D90-8B1C-1D222233DBDA}">
      <dgm:prSet/>
      <dgm:spPr/>
      <dgm:t>
        <a:bodyPr/>
        <a:lstStyle/>
        <a:p>
          <a:endParaRPr lang="en-US"/>
        </a:p>
      </dgm:t>
    </dgm:pt>
    <dgm:pt modelId="{A019F6E8-5CA2-4AE8-B7FF-F567FE0DF378}">
      <dgm:prSet phldrT="[Text]"/>
      <dgm:spPr/>
      <dgm:t>
        <a:bodyPr/>
        <a:lstStyle/>
        <a:p>
          <a:r>
            <a:rPr lang="en-US" dirty="0" smtClean="0"/>
            <a:t>Put on a fashion show</a:t>
          </a:r>
          <a:endParaRPr lang="en-US" dirty="0"/>
        </a:p>
      </dgm:t>
    </dgm:pt>
    <dgm:pt modelId="{362501E9-2AAC-4209-9A76-28C08D971FBF}" type="parTrans" cxnId="{4CD5E750-F4B6-4DFC-91E3-B998F9A56C8C}">
      <dgm:prSet/>
      <dgm:spPr/>
      <dgm:t>
        <a:bodyPr/>
        <a:lstStyle/>
        <a:p>
          <a:endParaRPr lang="en-US"/>
        </a:p>
      </dgm:t>
    </dgm:pt>
    <dgm:pt modelId="{D8BD1D46-95D1-4788-A445-9C607239FEB8}" type="sibTrans" cxnId="{4CD5E750-F4B6-4DFC-91E3-B998F9A56C8C}">
      <dgm:prSet/>
      <dgm:spPr/>
      <dgm:t>
        <a:bodyPr/>
        <a:lstStyle/>
        <a:p>
          <a:endParaRPr lang="en-US"/>
        </a:p>
      </dgm:t>
    </dgm:pt>
    <dgm:pt modelId="{A6208E07-3A86-46E9-8771-FE1C7AB56985}">
      <dgm:prSet phldrT="[Text]"/>
      <dgm:spPr/>
      <dgm:t>
        <a:bodyPr/>
        <a:lstStyle/>
        <a:p>
          <a:r>
            <a:rPr lang="en-US" dirty="0" smtClean="0"/>
            <a:t>Baking</a:t>
          </a:r>
          <a:endParaRPr lang="en-US" dirty="0"/>
        </a:p>
      </dgm:t>
    </dgm:pt>
    <dgm:pt modelId="{5B02EA16-A16F-42BA-A5EB-640A658E0AB7}" type="parTrans" cxnId="{222678FC-6F02-41DE-BE84-B0214B8BF2C4}">
      <dgm:prSet/>
      <dgm:spPr/>
      <dgm:t>
        <a:bodyPr/>
        <a:lstStyle/>
        <a:p>
          <a:endParaRPr lang="en-US"/>
        </a:p>
      </dgm:t>
    </dgm:pt>
    <dgm:pt modelId="{C327B890-4270-4EA8-A078-6974110FE0B3}" type="sibTrans" cxnId="{222678FC-6F02-41DE-BE84-B0214B8BF2C4}">
      <dgm:prSet/>
      <dgm:spPr/>
      <dgm:t>
        <a:bodyPr/>
        <a:lstStyle/>
        <a:p>
          <a:endParaRPr lang="en-US"/>
        </a:p>
      </dgm:t>
    </dgm:pt>
    <dgm:pt modelId="{75A2C65B-C8A9-4231-8E22-562B2ABC01E5}">
      <dgm:prSet phldrT="[Text]"/>
      <dgm:spPr/>
      <dgm:t>
        <a:bodyPr/>
        <a:lstStyle/>
        <a:p>
          <a:r>
            <a:rPr lang="en-US" dirty="0" smtClean="0"/>
            <a:t>Create a Puppet show</a:t>
          </a:r>
          <a:endParaRPr lang="en-US" dirty="0"/>
        </a:p>
      </dgm:t>
    </dgm:pt>
    <dgm:pt modelId="{B950C3C4-B8DA-4CCE-B063-F3B02B883FF6}" type="parTrans" cxnId="{D889C3BC-04AE-467B-BB1C-7EA7AFDDEAD2}">
      <dgm:prSet/>
      <dgm:spPr/>
      <dgm:t>
        <a:bodyPr/>
        <a:lstStyle/>
        <a:p>
          <a:endParaRPr lang="en-US"/>
        </a:p>
      </dgm:t>
    </dgm:pt>
    <dgm:pt modelId="{544AF3DD-CBC3-41CB-889D-8DD5B65E2294}" type="sibTrans" cxnId="{D889C3BC-04AE-467B-BB1C-7EA7AFDDEAD2}">
      <dgm:prSet/>
      <dgm:spPr/>
      <dgm:t>
        <a:bodyPr/>
        <a:lstStyle/>
        <a:p>
          <a:endParaRPr lang="en-US"/>
        </a:p>
      </dgm:t>
    </dgm:pt>
    <dgm:pt modelId="{B0F783E7-EA37-40B7-8B69-2B96A738A80F}">
      <dgm:prSet phldrT="[Text]"/>
      <dgm:spPr/>
      <dgm:t>
        <a:bodyPr/>
        <a:lstStyle/>
        <a:p>
          <a:r>
            <a:rPr lang="en-US" dirty="0" smtClean="0"/>
            <a:t>Do a jigsaw</a:t>
          </a:r>
          <a:endParaRPr lang="en-US" dirty="0"/>
        </a:p>
      </dgm:t>
    </dgm:pt>
    <dgm:pt modelId="{29B382E9-ACC7-4AC2-9AA8-17A48168A157}" type="parTrans" cxnId="{A30FC982-A279-4949-8CA8-A98BF057EEC6}">
      <dgm:prSet/>
      <dgm:spPr/>
      <dgm:t>
        <a:bodyPr/>
        <a:lstStyle/>
        <a:p>
          <a:endParaRPr lang="en-US"/>
        </a:p>
      </dgm:t>
    </dgm:pt>
    <dgm:pt modelId="{5C65C01B-3A51-4983-8A52-DBC91D501AAC}" type="sibTrans" cxnId="{A30FC982-A279-4949-8CA8-A98BF057EEC6}">
      <dgm:prSet/>
      <dgm:spPr/>
      <dgm:t>
        <a:bodyPr/>
        <a:lstStyle/>
        <a:p>
          <a:endParaRPr lang="en-US"/>
        </a:p>
      </dgm:t>
    </dgm:pt>
    <dgm:pt modelId="{DB25CA86-F399-41EF-802F-E37400C377DD}">
      <dgm:prSet phldrT="[Text]"/>
      <dgm:spPr/>
      <dgm:t>
        <a:bodyPr/>
        <a:lstStyle/>
        <a:p>
          <a:r>
            <a:rPr lang="en-US" dirty="0" smtClean="0"/>
            <a:t>Make Play Dough</a:t>
          </a:r>
          <a:endParaRPr lang="en-US" dirty="0"/>
        </a:p>
      </dgm:t>
    </dgm:pt>
    <dgm:pt modelId="{0E4C7854-738A-4B6F-89EC-C44DCF3B4A1B}" type="parTrans" cxnId="{828DC1CF-C7C2-442B-8CB2-68A2550E2745}">
      <dgm:prSet/>
      <dgm:spPr/>
      <dgm:t>
        <a:bodyPr/>
        <a:lstStyle/>
        <a:p>
          <a:endParaRPr lang="en-US"/>
        </a:p>
      </dgm:t>
    </dgm:pt>
    <dgm:pt modelId="{CB2ACFD5-340A-472C-A80B-430091BB92E8}" type="sibTrans" cxnId="{828DC1CF-C7C2-442B-8CB2-68A2550E2745}">
      <dgm:prSet/>
      <dgm:spPr/>
      <dgm:t>
        <a:bodyPr/>
        <a:lstStyle/>
        <a:p>
          <a:endParaRPr lang="en-US"/>
        </a:p>
      </dgm:t>
    </dgm:pt>
    <dgm:pt modelId="{3B39ED6F-43E6-4FD9-93B8-581BCA84D118}">
      <dgm:prSet phldrT="[Text]"/>
      <dgm:spPr/>
      <dgm:t>
        <a:bodyPr/>
        <a:lstStyle/>
        <a:p>
          <a:r>
            <a:rPr lang="en-US" dirty="0" smtClean="0"/>
            <a:t>Create a home cinema</a:t>
          </a:r>
          <a:endParaRPr lang="en-US" dirty="0"/>
        </a:p>
      </dgm:t>
    </dgm:pt>
    <dgm:pt modelId="{F4FA1A93-5749-4953-A4DC-DC941A05EEF7}" type="parTrans" cxnId="{402C622E-3216-4D95-87BB-905DF37F8F87}">
      <dgm:prSet/>
      <dgm:spPr/>
      <dgm:t>
        <a:bodyPr/>
        <a:lstStyle/>
        <a:p>
          <a:endParaRPr lang="en-US"/>
        </a:p>
      </dgm:t>
    </dgm:pt>
    <dgm:pt modelId="{213AF97B-9C34-4011-92AC-7586667BB738}" type="sibTrans" cxnId="{402C622E-3216-4D95-87BB-905DF37F8F87}">
      <dgm:prSet/>
      <dgm:spPr/>
      <dgm:t>
        <a:bodyPr/>
        <a:lstStyle/>
        <a:p>
          <a:endParaRPr lang="en-US"/>
        </a:p>
      </dgm:t>
    </dgm:pt>
    <dgm:pt modelId="{13F0A927-A15D-4B9C-A6B0-0DB510310779}">
      <dgm:prSet phldrT="[Text]"/>
      <dgm:spPr/>
      <dgm:t>
        <a:bodyPr/>
        <a:lstStyle/>
        <a:p>
          <a:r>
            <a:rPr lang="en-US" dirty="0" smtClean="0"/>
            <a:t>Make a Pizza</a:t>
          </a:r>
          <a:endParaRPr lang="en-US" dirty="0"/>
        </a:p>
      </dgm:t>
    </dgm:pt>
    <dgm:pt modelId="{9A26AD49-D0FE-4E32-B588-E9E2C08B88D4}" type="parTrans" cxnId="{E3514A4D-674D-405E-8B4E-03179D12141D}">
      <dgm:prSet/>
      <dgm:spPr/>
      <dgm:t>
        <a:bodyPr/>
        <a:lstStyle/>
        <a:p>
          <a:endParaRPr lang="en-US"/>
        </a:p>
      </dgm:t>
    </dgm:pt>
    <dgm:pt modelId="{57C13F26-52EA-4E3E-A11D-800C0D4E950B}" type="sibTrans" cxnId="{E3514A4D-674D-405E-8B4E-03179D12141D}">
      <dgm:prSet/>
      <dgm:spPr/>
      <dgm:t>
        <a:bodyPr/>
        <a:lstStyle/>
        <a:p>
          <a:endParaRPr lang="en-US"/>
        </a:p>
      </dgm:t>
    </dgm:pt>
    <dgm:pt modelId="{7EACF043-2E41-448F-AF83-0C12231C1DBC}" type="pres">
      <dgm:prSet presAssocID="{2EEBB65A-7BE3-43BC-A476-3B234EA9A4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AFFC4E-BB03-4F37-A319-CA48F16CFAB7}" type="pres">
      <dgm:prSet presAssocID="{91A96EE2-D8C0-42BA-845B-BA10226F08D9}" presName="compNode" presStyleCnt="0"/>
      <dgm:spPr/>
    </dgm:pt>
    <dgm:pt modelId="{1E4762AE-857D-4551-B375-71CBC5F3C199}" type="pres">
      <dgm:prSet presAssocID="{91A96EE2-D8C0-42BA-845B-BA10226F08D9}" presName="pictRect" presStyleLbl="node1" presStyleIdx="0" presStyleCnt="8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8397EB0B-B5C1-456A-A45D-16867EBCC7B0}" type="pres">
      <dgm:prSet presAssocID="{91A96EE2-D8C0-42BA-845B-BA10226F08D9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F52A7-A5C6-4435-A727-E9F6CAB0F079}" type="pres">
      <dgm:prSet presAssocID="{170E2BF3-E796-4AED-B107-C5F03489E05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821508C-A121-491F-995F-018EE7996769}" type="pres">
      <dgm:prSet presAssocID="{A019F6E8-5CA2-4AE8-B7FF-F567FE0DF378}" presName="compNode" presStyleCnt="0"/>
      <dgm:spPr/>
    </dgm:pt>
    <dgm:pt modelId="{467D656F-CA39-46B1-A619-D7DF1EB875A3}" type="pres">
      <dgm:prSet presAssocID="{A019F6E8-5CA2-4AE8-B7FF-F567FE0DF378}" presName="pictRect" presStyleLbl="node1" presStyleIdx="1" presStyleCnt="8" custLinFactNeighborX="-1485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BF160957-0DFE-47B6-B459-3DB45782A6BE}" type="pres">
      <dgm:prSet presAssocID="{A019F6E8-5CA2-4AE8-B7FF-F567FE0DF378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4C892-567F-481A-B892-63390A623CFC}" type="pres">
      <dgm:prSet presAssocID="{D8BD1D46-95D1-4788-A445-9C607239FEB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C9E040F-CC73-4591-B233-6DB72035AD95}" type="pres">
      <dgm:prSet presAssocID="{A6208E07-3A86-46E9-8771-FE1C7AB56985}" presName="compNode" presStyleCnt="0"/>
      <dgm:spPr/>
    </dgm:pt>
    <dgm:pt modelId="{8D557001-E27D-42DD-A86F-4EA90A2887CF}" type="pres">
      <dgm:prSet presAssocID="{A6208E07-3A86-46E9-8771-FE1C7AB56985}" presName="pictRect" presStyleLbl="node1" presStyleIdx="2" presStyleCnt="8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C5D679D9-BD96-4438-84EA-8EE48706C6EC}" type="pres">
      <dgm:prSet presAssocID="{A6208E07-3A86-46E9-8771-FE1C7AB5698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85D6D-6527-4932-B230-0FABF121D2A4}" type="pres">
      <dgm:prSet presAssocID="{C327B890-4270-4EA8-A078-6974110FE0B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7D4FC2-E3A2-4CC9-BB59-FC3EBB9421DE}" type="pres">
      <dgm:prSet presAssocID="{75A2C65B-C8A9-4231-8E22-562B2ABC01E5}" presName="compNode" presStyleCnt="0"/>
      <dgm:spPr/>
    </dgm:pt>
    <dgm:pt modelId="{860C294C-BC1C-4FD0-897D-C5583E1FDB02}" type="pres">
      <dgm:prSet presAssocID="{75A2C65B-C8A9-4231-8E22-562B2ABC01E5}" presName="pictRect" presStyleLbl="node1" presStyleIdx="3" presStyleCnt="8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9493BCC8-774D-4268-82BE-680871F9DBF7}" type="pres">
      <dgm:prSet presAssocID="{75A2C65B-C8A9-4231-8E22-562B2ABC01E5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9BA62-BA90-4BCF-857A-A68B4BDF6C83}" type="pres">
      <dgm:prSet presAssocID="{544AF3DD-CBC3-41CB-889D-8DD5B65E22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6386CD-03CE-43E7-8AFF-D10471C072EB}" type="pres">
      <dgm:prSet presAssocID="{DB25CA86-F399-41EF-802F-E37400C377DD}" presName="compNode" presStyleCnt="0"/>
      <dgm:spPr/>
    </dgm:pt>
    <dgm:pt modelId="{2CC2C005-9DD0-475E-8C51-FB1B4E5574DD}" type="pres">
      <dgm:prSet presAssocID="{DB25CA86-F399-41EF-802F-E37400C377DD}" presName="pictRect" presStyleLbl="node1" presStyleIdx="4" presStyleCnt="8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C8FAE49C-9B73-4B6E-885F-E6E8EE6872AA}" type="pres">
      <dgm:prSet presAssocID="{DB25CA86-F399-41EF-802F-E37400C377DD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AEE3B-8A08-455D-8BC9-5265EC8B7F7D}" type="pres">
      <dgm:prSet presAssocID="{CB2ACFD5-340A-472C-A80B-430091BB92E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708ECC-D7E1-447A-91D8-42D8EDC78918}" type="pres">
      <dgm:prSet presAssocID="{3B39ED6F-43E6-4FD9-93B8-581BCA84D118}" presName="compNode" presStyleCnt="0"/>
      <dgm:spPr/>
    </dgm:pt>
    <dgm:pt modelId="{7600B502-8D0C-4960-9793-4DB6A938679E}" type="pres">
      <dgm:prSet presAssocID="{3B39ED6F-43E6-4FD9-93B8-581BCA84D118}" presName="pictRect" presStyleLbl="node1" presStyleIdx="5" presStyleCnt="8"/>
      <dgm:spPr>
        <a:blipFill>
          <a:blip xmlns:r="http://schemas.openxmlformats.org/officeDocument/2006/relationships" r:embed="rId6"/>
          <a:stretch>
            <a:fillRect/>
          </a:stretch>
        </a:blipFill>
      </dgm:spPr>
    </dgm:pt>
    <dgm:pt modelId="{5697769A-2C80-4967-A2E4-76A4C0F775D9}" type="pres">
      <dgm:prSet presAssocID="{3B39ED6F-43E6-4FD9-93B8-581BCA84D118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85B37-16E0-4211-963D-10A338841834}" type="pres">
      <dgm:prSet presAssocID="{213AF97B-9C34-4011-92AC-7586667BB7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415187C-8F50-44D0-AA31-2F0AA21AA8AC}" type="pres">
      <dgm:prSet presAssocID="{13F0A927-A15D-4B9C-A6B0-0DB510310779}" presName="compNode" presStyleCnt="0"/>
      <dgm:spPr/>
    </dgm:pt>
    <dgm:pt modelId="{46A25BE1-B099-4ED3-A098-8B8975EFB3C7}" type="pres">
      <dgm:prSet presAssocID="{13F0A927-A15D-4B9C-A6B0-0DB510310779}" presName="pictRect" presStyleLbl="node1" presStyleIdx="6" presStyleCnt="8"/>
      <dgm:spPr>
        <a:blipFill>
          <a:blip xmlns:r="http://schemas.openxmlformats.org/officeDocument/2006/relationships" r:embed="rId7"/>
          <a:stretch>
            <a:fillRect/>
          </a:stretch>
        </a:blipFill>
      </dgm:spPr>
    </dgm:pt>
    <dgm:pt modelId="{080FBD43-992E-445D-B74F-02500624AA1D}" type="pres">
      <dgm:prSet presAssocID="{13F0A927-A15D-4B9C-A6B0-0DB510310779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8CE4FF-1CBA-4A29-BE97-AC74D4E50E30}" type="pres">
      <dgm:prSet presAssocID="{57C13F26-52EA-4E3E-A11D-800C0D4E950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10570B-36D9-4A77-AB23-F80D84AC9C21}" type="pres">
      <dgm:prSet presAssocID="{B0F783E7-EA37-40B7-8B69-2B96A738A80F}" presName="compNode" presStyleCnt="0"/>
      <dgm:spPr/>
    </dgm:pt>
    <dgm:pt modelId="{76410C30-FDB4-4495-A76F-0817EF3CF349}" type="pres">
      <dgm:prSet presAssocID="{B0F783E7-EA37-40B7-8B69-2B96A738A80F}" presName="pictRect" presStyleLbl="node1" presStyleIdx="7" presStyleCnt="8"/>
      <dgm:spPr>
        <a:blipFill>
          <a:blip xmlns:r="http://schemas.openxmlformats.org/officeDocument/2006/relationships" r:embed="rId8"/>
          <a:stretch>
            <a:fillRect/>
          </a:stretch>
        </a:blipFill>
      </dgm:spPr>
    </dgm:pt>
    <dgm:pt modelId="{0B9EFA0B-FCD1-4F5F-B523-838BC8234F96}" type="pres">
      <dgm:prSet presAssocID="{B0F783E7-EA37-40B7-8B69-2B96A738A80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9C3BC-04AE-467B-BB1C-7EA7AFDDEAD2}" srcId="{2EEBB65A-7BE3-43BC-A476-3B234EA9A484}" destId="{75A2C65B-C8A9-4231-8E22-562B2ABC01E5}" srcOrd="3" destOrd="0" parTransId="{B950C3C4-B8DA-4CCE-B063-F3B02B883FF6}" sibTransId="{544AF3DD-CBC3-41CB-889D-8DD5B65E2294}"/>
    <dgm:cxn modelId="{C530E88F-F2D5-440B-8FBB-EF86089AABD7}" type="presOf" srcId="{57C13F26-52EA-4E3E-A11D-800C0D4E950B}" destId="{798CE4FF-1CBA-4A29-BE97-AC74D4E50E30}" srcOrd="0" destOrd="0" presId="urn:microsoft.com/office/officeart/2005/8/layout/pList1"/>
    <dgm:cxn modelId="{96E5ED5E-24BA-4927-918B-D884B8377FF9}" type="presOf" srcId="{91A96EE2-D8C0-42BA-845B-BA10226F08D9}" destId="{8397EB0B-B5C1-456A-A45D-16867EBCC7B0}" srcOrd="0" destOrd="0" presId="urn:microsoft.com/office/officeart/2005/8/layout/pList1"/>
    <dgm:cxn modelId="{934AD676-6E75-49CB-9884-EF0AA61503A4}" type="presOf" srcId="{170E2BF3-E796-4AED-B107-C5F03489E05D}" destId="{6F1F52A7-A5C6-4435-A727-E9F6CAB0F079}" srcOrd="0" destOrd="0" presId="urn:microsoft.com/office/officeart/2005/8/layout/pList1"/>
    <dgm:cxn modelId="{1ACFE369-3D0E-4B96-96E0-44D19B1B98EF}" type="presOf" srcId="{213AF97B-9C34-4011-92AC-7586667BB738}" destId="{A2E85B37-16E0-4211-963D-10A338841834}" srcOrd="0" destOrd="0" presId="urn:microsoft.com/office/officeart/2005/8/layout/pList1"/>
    <dgm:cxn modelId="{482DA0E8-2DC6-40D3-BD25-91E1C179EB46}" type="presOf" srcId="{A019F6E8-5CA2-4AE8-B7FF-F567FE0DF378}" destId="{BF160957-0DFE-47B6-B459-3DB45782A6BE}" srcOrd="0" destOrd="0" presId="urn:microsoft.com/office/officeart/2005/8/layout/pList1"/>
    <dgm:cxn modelId="{828DC1CF-C7C2-442B-8CB2-68A2550E2745}" srcId="{2EEBB65A-7BE3-43BC-A476-3B234EA9A484}" destId="{DB25CA86-F399-41EF-802F-E37400C377DD}" srcOrd="4" destOrd="0" parTransId="{0E4C7854-738A-4B6F-89EC-C44DCF3B4A1B}" sibTransId="{CB2ACFD5-340A-472C-A80B-430091BB92E8}"/>
    <dgm:cxn modelId="{F7FE212B-8246-4893-B4EB-54FFAE6F96BE}" type="presOf" srcId="{75A2C65B-C8A9-4231-8E22-562B2ABC01E5}" destId="{9493BCC8-774D-4268-82BE-680871F9DBF7}" srcOrd="0" destOrd="0" presId="urn:microsoft.com/office/officeart/2005/8/layout/pList1"/>
    <dgm:cxn modelId="{3D753E83-E1E8-4124-81C5-A624B7B1B4CD}" type="presOf" srcId="{A6208E07-3A86-46E9-8771-FE1C7AB56985}" destId="{C5D679D9-BD96-4438-84EA-8EE48706C6EC}" srcOrd="0" destOrd="0" presId="urn:microsoft.com/office/officeart/2005/8/layout/pList1"/>
    <dgm:cxn modelId="{4CD5E750-F4B6-4DFC-91E3-B998F9A56C8C}" srcId="{2EEBB65A-7BE3-43BC-A476-3B234EA9A484}" destId="{A019F6E8-5CA2-4AE8-B7FF-F567FE0DF378}" srcOrd="1" destOrd="0" parTransId="{362501E9-2AAC-4209-9A76-28C08D971FBF}" sibTransId="{D8BD1D46-95D1-4788-A445-9C607239FEB8}"/>
    <dgm:cxn modelId="{4F12F968-B547-4D7E-94AB-197061B3B59F}" type="presOf" srcId="{C327B890-4270-4EA8-A078-6974110FE0B3}" destId="{2A685D6D-6527-4932-B230-0FABF121D2A4}" srcOrd="0" destOrd="0" presId="urn:microsoft.com/office/officeart/2005/8/layout/pList1"/>
    <dgm:cxn modelId="{0E8579AE-6005-4C66-A32B-9A0C26D31E39}" type="presOf" srcId="{D8BD1D46-95D1-4788-A445-9C607239FEB8}" destId="{68D4C892-567F-481A-B892-63390A623CFC}" srcOrd="0" destOrd="0" presId="urn:microsoft.com/office/officeart/2005/8/layout/pList1"/>
    <dgm:cxn modelId="{A30FC982-A279-4949-8CA8-A98BF057EEC6}" srcId="{2EEBB65A-7BE3-43BC-A476-3B234EA9A484}" destId="{B0F783E7-EA37-40B7-8B69-2B96A738A80F}" srcOrd="7" destOrd="0" parTransId="{29B382E9-ACC7-4AC2-9AA8-17A48168A157}" sibTransId="{5C65C01B-3A51-4983-8A52-DBC91D501AAC}"/>
    <dgm:cxn modelId="{222678FC-6F02-41DE-BE84-B0214B8BF2C4}" srcId="{2EEBB65A-7BE3-43BC-A476-3B234EA9A484}" destId="{A6208E07-3A86-46E9-8771-FE1C7AB56985}" srcOrd="2" destOrd="0" parTransId="{5B02EA16-A16F-42BA-A5EB-640A658E0AB7}" sibTransId="{C327B890-4270-4EA8-A078-6974110FE0B3}"/>
    <dgm:cxn modelId="{E3514A4D-674D-405E-8B4E-03179D12141D}" srcId="{2EEBB65A-7BE3-43BC-A476-3B234EA9A484}" destId="{13F0A927-A15D-4B9C-A6B0-0DB510310779}" srcOrd="6" destOrd="0" parTransId="{9A26AD49-D0FE-4E32-B588-E9E2C08B88D4}" sibTransId="{57C13F26-52EA-4E3E-A11D-800C0D4E950B}"/>
    <dgm:cxn modelId="{B6697DF7-783A-4725-ACF5-4565EDB36868}" type="presOf" srcId="{544AF3DD-CBC3-41CB-889D-8DD5B65E2294}" destId="{23F9BA62-BA90-4BCF-857A-A68B4BDF6C83}" srcOrd="0" destOrd="0" presId="urn:microsoft.com/office/officeart/2005/8/layout/pList1"/>
    <dgm:cxn modelId="{5B1B1575-9AE0-44AA-88C2-11875FEC07D9}" type="presOf" srcId="{DB25CA86-F399-41EF-802F-E37400C377DD}" destId="{C8FAE49C-9B73-4B6E-885F-E6E8EE6872AA}" srcOrd="0" destOrd="0" presId="urn:microsoft.com/office/officeart/2005/8/layout/pList1"/>
    <dgm:cxn modelId="{8D732659-9D70-4F68-99EE-BD5C0B7359A2}" type="presOf" srcId="{3B39ED6F-43E6-4FD9-93B8-581BCA84D118}" destId="{5697769A-2C80-4967-A2E4-76A4C0F775D9}" srcOrd="0" destOrd="0" presId="urn:microsoft.com/office/officeart/2005/8/layout/pList1"/>
    <dgm:cxn modelId="{402C622E-3216-4D95-87BB-905DF37F8F87}" srcId="{2EEBB65A-7BE3-43BC-A476-3B234EA9A484}" destId="{3B39ED6F-43E6-4FD9-93B8-581BCA84D118}" srcOrd="5" destOrd="0" parTransId="{F4FA1A93-5749-4953-A4DC-DC941A05EEF7}" sibTransId="{213AF97B-9C34-4011-92AC-7586667BB738}"/>
    <dgm:cxn modelId="{BF919969-CA1D-4D90-8B1C-1D222233DBDA}" srcId="{2EEBB65A-7BE3-43BC-A476-3B234EA9A484}" destId="{91A96EE2-D8C0-42BA-845B-BA10226F08D9}" srcOrd="0" destOrd="0" parTransId="{C2369672-B11F-4EB2-9635-6343C6865FF1}" sibTransId="{170E2BF3-E796-4AED-B107-C5F03489E05D}"/>
    <dgm:cxn modelId="{AEBA813B-CFAE-460F-B4E8-21C569E40752}" type="presOf" srcId="{2EEBB65A-7BE3-43BC-A476-3B234EA9A484}" destId="{7EACF043-2E41-448F-AF83-0C12231C1DBC}" srcOrd="0" destOrd="0" presId="urn:microsoft.com/office/officeart/2005/8/layout/pList1"/>
    <dgm:cxn modelId="{481E0EAF-A2B9-4A8A-AE76-EB35ED17B8F2}" type="presOf" srcId="{B0F783E7-EA37-40B7-8B69-2B96A738A80F}" destId="{0B9EFA0B-FCD1-4F5F-B523-838BC8234F96}" srcOrd="0" destOrd="0" presId="urn:microsoft.com/office/officeart/2005/8/layout/pList1"/>
    <dgm:cxn modelId="{10D800DA-4CB8-4DD8-A57F-4B855D8B48E9}" type="presOf" srcId="{13F0A927-A15D-4B9C-A6B0-0DB510310779}" destId="{080FBD43-992E-445D-B74F-02500624AA1D}" srcOrd="0" destOrd="0" presId="urn:microsoft.com/office/officeart/2005/8/layout/pList1"/>
    <dgm:cxn modelId="{49A3264A-D919-4D6C-9FCF-542B9473D88A}" type="presOf" srcId="{CB2ACFD5-340A-472C-A80B-430091BB92E8}" destId="{550AEE3B-8A08-455D-8BC9-5265EC8B7F7D}" srcOrd="0" destOrd="0" presId="urn:microsoft.com/office/officeart/2005/8/layout/pList1"/>
    <dgm:cxn modelId="{264AF022-6C4B-42C1-8F25-132486E8625A}" type="presParOf" srcId="{7EACF043-2E41-448F-AF83-0C12231C1DBC}" destId="{80AFFC4E-BB03-4F37-A319-CA48F16CFAB7}" srcOrd="0" destOrd="0" presId="urn:microsoft.com/office/officeart/2005/8/layout/pList1"/>
    <dgm:cxn modelId="{FCF94D22-5010-44AC-91F2-D7BD8B8ED3FB}" type="presParOf" srcId="{80AFFC4E-BB03-4F37-A319-CA48F16CFAB7}" destId="{1E4762AE-857D-4551-B375-71CBC5F3C199}" srcOrd="0" destOrd="0" presId="urn:microsoft.com/office/officeart/2005/8/layout/pList1"/>
    <dgm:cxn modelId="{8DF92F57-872A-4104-88AA-5B2B9A7181C0}" type="presParOf" srcId="{80AFFC4E-BB03-4F37-A319-CA48F16CFAB7}" destId="{8397EB0B-B5C1-456A-A45D-16867EBCC7B0}" srcOrd="1" destOrd="0" presId="urn:microsoft.com/office/officeart/2005/8/layout/pList1"/>
    <dgm:cxn modelId="{92557F70-31A2-4C8C-988A-01F77A1A6884}" type="presParOf" srcId="{7EACF043-2E41-448F-AF83-0C12231C1DBC}" destId="{6F1F52A7-A5C6-4435-A727-E9F6CAB0F079}" srcOrd="1" destOrd="0" presId="urn:microsoft.com/office/officeart/2005/8/layout/pList1"/>
    <dgm:cxn modelId="{91F891B6-3A22-41FA-9EA4-C0E43E0DBAC2}" type="presParOf" srcId="{7EACF043-2E41-448F-AF83-0C12231C1DBC}" destId="{C821508C-A121-491F-995F-018EE7996769}" srcOrd="2" destOrd="0" presId="urn:microsoft.com/office/officeart/2005/8/layout/pList1"/>
    <dgm:cxn modelId="{3A110CCE-A8AB-42D1-8DF2-7B8A9F027052}" type="presParOf" srcId="{C821508C-A121-491F-995F-018EE7996769}" destId="{467D656F-CA39-46B1-A619-D7DF1EB875A3}" srcOrd="0" destOrd="0" presId="urn:microsoft.com/office/officeart/2005/8/layout/pList1"/>
    <dgm:cxn modelId="{85CEEDA0-6737-4D13-8F59-4E1C67814E3E}" type="presParOf" srcId="{C821508C-A121-491F-995F-018EE7996769}" destId="{BF160957-0DFE-47B6-B459-3DB45782A6BE}" srcOrd="1" destOrd="0" presId="urn:microsoft.com/office/officeart/2005/8/layout/pList1"/>
    <dgm:cxn modelId="{BA9FE570-3585-4E4E-9357-77D157FCB5D1}" type="presParOf" srcId="{7EACF043-2E41-448F-AF83-0C12231C1DBC}" destId="{68D4C892-567F-481A-B892-63390A623CFC}" srcOrd="3" destOrd="0" presId="urn:microsoft.com/office/officeart/2005/8/layout/pList1"/>
    <dgm:cxn modelId="{25367332-4BAF-4D14-BA4E-11D5B46F3151}" type="presParOf" srcId="{7EACF043-2E41-448F-AF83-0C12231C1DBC}" destId="{1C9E040F-CC73-4591-B233-6DB72035AD95}" srcOrd="4" destOrd="0" presId="urn:microsoft.com/office/officeart/2005/8/layout/pList1"/>
    <dgm:cxn modelId="{AFA98018-5F45-4863-8DF9-86F85E24783B}" type="presParOf" srcId="{1C9E040F-CC73-4591-B233-6DB72035AD95}" destId="{8D557001-E27D-42DD-A86F-4EA90A2887CF}" srcOrd="0" destOrd="0" presId="urn:microsoft.com/office/officeart/2005/8/layout/pList1"/>
    <dgm:cxn modelId="{D7B8243A-05B8-49F4-8515-151ABB6D78A4}" type="presParOf" srcId="{1C9E040F-CC73-4591-B233-6DB72035AD95}" destId="{C5D679D9-BD96-4438-84EA-8EE48706C6EC}" srcOrd="1" destOrd="0" presId="urn:microsoft.com/office/officeart/2005/8/layout/pList1"/>
    <dgm:cxn modelId="{A349B458-86F8-4D3E-8786-80193393613D}" type="presParOf" srcId="{7EACF043-2E41-448F-AF83-0C12231C1DBC}" destId="{2A685D6D-6527-4932-B230-0FABF121D2A4}" srcOrd="5" destOrd="0" presId="urn:microsoft.com/office/officeart/2005/8/layout/pList1"/>
    <dgm:cxn modelId="{30D61D2A-BDD2-4D94-8152-68DDC60C0451}" type="presParOf" srcId="{7EACF043-2E41-448F-AF83-0C12231C1DBC}" destId="{017D4FC2-E3A2-4CC9-BB59-FC3EBB9421DE}" srcOrd="6" destOrd="0" presId="urn:microsoft.com/office/officeart/2005/8/layout/pList1"/>
    <dgm:cxn modelId="{D8F63185-E748-4C01-B761-7E93CAF42ACB}" type="presParOf" srcId="{017D4FC2-E3A2-4CC9-BB59-FC3EBB9421DE}" destId="{860C294C-BC1C-4FD0-897D-C5583E1FDB02}" srcOrd="0" destOrd="0" presId="urn:microsoft.com/office/officeart/2005/8/layout/pList1"/>
    <dgm:cxn modelId="{4FEE8D1B-E408-4A1F-AF4A-038F042B5430}" type="presParOf" srcId="{017D4FC2-E3A2-4CC9-BB59-FC3EBB9421DE}" destId="{9493BCC8-774D-4268-82BE-680871F9DBF7}" srcOrd="1" destOrd="0" presId="urn:microsoft.com/office/officeart/2005/8/layout/pList1"/>
    <dgm:cxn modelId="{D264A0A4-6457-4704-BDF4-CFF10C0AEA71}" type="presParOf" srcId="{7EACF043-2E41-448F-AF83-0C12231C1DBC}" destId="{23F9BA62-BA90-4BCF-857A-A68B4BDF6C83}" srcOrd="7" destOrd="0" presId="urn:microsoft.com/office/officeart/2005/8/layout/pList1"/>
    <dgm:cxn modelId="{5760F879-D33C-4A67-B8C9-D4E936D3C103}" type="presParOf" srcId="{7EACF043-2E41-448F-AF83-0C12231C1DBC}" destId="{A26386CD-03CE-43E7-8AFF-D10471C072EB}" srcOrd="8" destOrd="0" presId="urn:microsoft.com/office/officeart/2005/8/layout/pList1"/>
    <dgm:cxn modelId="{FDF2EAC3-2F96-4014-897E-FF116020D98E}" type="presParOf" srcId="{A26386CD-03CE-43E7-8AFF-D10471C072EB}" destId="{2CC2C005-9DD0-475E-8C51-FB1B4E5574DD}" srcOrd="0" destOrd="0" presId="urn:microsoft.com/office/officeart/2005/8/layout/pList1"/>
    <dgm:cxn modelId="{D5F99B1E-2463-4789-AA94-C6F1E0E7D4C1}" type="presParOf" srcId="{A26386CD-03CE-43E7-8AFF-D10471C072EB}" destId="{C8FAE49C-9B73-4B6E-885F-E6E8EE6872AA}" srcOrd="1" destOrd="0" presId="urn:microsoft.com/office/officeart/2005/8/layout/pList1"/>
    <dgm:cxn modelId="{BB2344A4-CDE9-4F31-A888-520F472A2411}" type="presParOf" srcId="{7EACF043-2E41-448F-AF83-0C12231C1DBC}" destId="{550AEE3B-8A08-455D-8BC9-5265EC8B7F7D}" srcOrd="9" destOrd="0" presId="urn:microsoft.com/office/officeart/2005/8/layout/pList1"/>
    <dgm:cxn modelId="{57643A4B-2DB8-4949-A917-5468B52018C7}" type="presParOf" srcId="{7EACF043-2E41-448F-AF83-0C12231C1DBC}" destId="{53708ECC-D7E1-447A-91D8-42D8EDC78918}" srcOrd="10" destOrd="0" presId="urn:microsoft.com/office/officeart/2005/8/layout/pList1"/>
    <dgm:cxn modelId="{3DECFBEF-4672-4F90-A169-13DD24F3C24E}" type="presParOf" srcId="{53708ECC-D7E1-447A-91D8-42D8EDC78918}" destId="{7600B502-8D0C-4960-9793-4DB6A938679E}" srcOrd="0" destOrd="0" presId="urn:microsoft.com/office/officeart/2005/8/layout/pList1"/>
    <dgm:cxn modelId="{31F719F9-201A-43F6-816E-BD2CD2BB2260}" type="presParOf" srcId="{53708ECC-D7E1-447A-91D8-42D8EDC78918}" destId="{5697769A-2C80-4967-A2E4-76A4C0F775D9}" srcOrd="1" destOrd="0" presId="urn:microsoft.com/office/officeart/2005/8/layout/pList1"/>
    <dgm:cxn modelId="{9EEA4B56-0B55-4708-AACE-729D6EB7A9C9}" type="presParOf" srcId="{7EACF043-2E41-448F-AF83-0C12231C1DBC}" destId="{A2E85B37-16E0-4211-963D-10A338841834}" srcOrd="11" destOrd="0" presId="urn:microsoft.com/office/officeart/2005/8/layout/pList1"/>
    <dgm:cxn modelId="{A2CF72EC-8C45-48C2-B966-048A0FB74833}" type="presParOf" srcId="{7EACF043-2E41-448F-AF83-0C12231C1DBC}" destId="{5415187C-8F50-44D0-AA31-2F0AA21AA8AC}" srcOrd="12" destOrd="0" presId="urn:microsoft.com/office/officeart/2005/8/layout/pList1"/>
    <dgm:cxn modelId="{55DD18EC-BA92-4C8B-8328-F981E5C8D597}" type="presParOf" srcId="{5415187C-8F50-44D0-AA31-2F0AA21AA8AC}" destId="{46A25BE1-B099-4ED3-A098-8B8975EFB3C7}" srcOrd="0" destOrd="0" presId="urn:microsoft.com/office/officeart/2005/8/layout/pList1"/>
    <dgm:cxn modelId="{D240698C-FB6C-4F72-ABED-B0CEA46FEB3A}" type="presParOf" srcId="{5415187C-8F50-44D0-AA31-2F0AA21AA8AC}" destId="{080FBD43-992E-445D-B74F-02500624AA1D}" srcOrd="1" destOrd="0" presId="urn:microsoft.com/office/officeart/2005/8/layout/pList1"/>
    <dgm:cxn modelId="{618A6ACA-4F6B-4534-AE43-6F9CC1AC30F8}" type="presParOf" srcId="{7EACF043-2E41-448F-AF83-0C12231C1DBC}" destId="{798CE4FF-1CBA-4A29-BE97-AC74D4E50E30}" srcOrd="13" destOrd="0" presId="urn:microsoft.com/office/officeart/2005/8/layout/pList1"/>
    <dgm:cxn modelId="{60618536-B3DE-41C4-99E0-9A1BDD829214}" type="presParOf" srcId="{7EACF043-2E41-448F-AF83-0C12231C1DBC}" destId="{1610570B-36D9-4A77-AB23-F80D84AC9C21}" srcOrd="14" destOrd="0" presId="urn:microsoft.com/office/officeart/2005/8/layout/pList1"/>
    <dgm:cxn modelId="{B7C23D83-9C17-4245-AA35-39065E17504E}" type="presParOf" srcId="{1610570B-36D9-4A77-AB23-F80D84AC9C21}" destId="{76410C30-FDB4-4495-A76F-0817EF3CF349}" srcOrd="0" destOrd="0" presId="urn:microsoft.com/office/officeart/2005/8/layout/pList1"/>
    <dgm:cxn modelId="{640854C6-B176-4DBD-9C59-96CC5CA466C6}" type="presParOf" srcId="{1610570B-36D9-4A77-AB23-F80D84AC9C21}" destId="{0B9EFA0B-FCD1-4F5F-B523-838BC8234F96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6E6862-9015-41D9-B18C-F49F74B11AD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6E07AF-2DD1-4D34-8D63-9F9F52159DC5}">
      <dgm:prSet phldrT="[Text]"/>
      <dgm:spPr/>
      <dgm:t>
        <a:bodyPr/>
        <a:lstStyle/>
        <a:p>
          <a:r>
            <a:rPr lang="en-US" dirty="0" smtClean="0"/>
            <a:t>Gardening</a:t>
          </a:r>
          <a:endParaRPr lang="en-US" dirty="0"/>
        </a:p>
      </dgm:t>
    </dgm:pt>
    <dgm:pt modelId="{FC478EA5-04D7-424C-8359-688A22EAB876}" type="parTrans" cxnId="{C19F8767-95C6-488B-9098-91960AE38CFF}">
      <dgm:prSet/>
      <dgm:spPr/>
      <dgm:t>
        <a:bodyPr/>
        <a:lstStyle/>
        <a:p>
          <a:endParaRPr lang="en-US"/>
        </a:p>
      </dgm:t>
    </dgm:pt>
    <dgm:pt modelId="{CDC0803C-BD20-426C-89F4-7D57CDE47B4B}" type="sibTrans" cxnId="{C19F8767-95C6-488B-9098-91960AE38CFF}">
      <dgm:prSet/>
      <dgm:spPr/>
      <dgm:t>
        <a:bodyPr/>
        <a:lstStyle/>
        <a:p>
          <a:endParaRPr lang="en-US"/>
        </a:p>
      </dgm:t>
    </dgm:pt>
    <dgm:pt modelId="{E21C6F00-0EE2-43F1-8D24-EC1DD862BB46}">
      <dgm:prSet phldrT="[Text]"/>
      <dgm:spPr/>
      <dgm:t>
        <a:bodyPr/>
        <a:lstStyle/>
        <a:p>
          <a:r>
            <a:rPr lang="en-US" dirty="0" smtClean="0"/>
            <a:t>Window Sill Boxes</a:t>
          </a:r>
          <a:endParaRPr lang="en-US" dirty="0"/>
        </a:p>
      </dgm:t>
    </dgm:pt>
    <dgm:pt modelId="{B07F0048-433B-4B65-86D5-815BE66CF26A}" type="parTrans" cxnId="{B40CE41D-FD4F-443B-A70D-D5128A40CC5B}">
      <dgm:prSet/>
      <dgm:spPr/>
      <dgm:t>
        <a:bodyPr/>
        <a:lstStyle/>
        <a:p>
          <a:endParaRPr lang="en-US"/>
        </a:p>
      </dgm:t>
    </dgm:pt>
    <dgm:pt modelId="{A7D6C232-A3DA-4515-8970-0F74E908FAC7}" type="sibTrans" cxnId="{B40CE41D-FD4F-443B-A70D-D5128A40CC5B}">
      <dgm:prSet/>
      <dgm:spPr/>
      <dgm:t>
        <a:bodyPr/>
        <a:lstStyle/>
        <a:p>
          <a:endParaRPr lang="en-US"/>
        </a:p>
      </dgm:t>
    </dgm:pt>
    <dgm:pt modelId="{1EE2092C-1118-476C-8FB2-AA78D2A1E286}">
      <dgm:prSet phldrT="[Text]"/>
      <dgm:spPr/>
      <dgm:t>
        <a:bodyPr/>
        <a:lstStyle/>
        <a:p>
          <a:r>
            <a:rPr lang="en-US" dirty="0" smtClean="0"/>
            <a:t>Hold your own sports day</a:t>
          </a:r>
          <a:endParaRPr lang="en-US" dirty="0"/>
        </a:p>
      </dgm:t>
    </dgm:pt>
    <dgm:pt modelId="{15677DD4-1138-4E18-BAD8-734EB5E1BA97}" type="parTrans" cxnId="{70FD318C-794D-4A69-BD96-7969D19217B8}">
      <dgm:prSet/>
      <dgm:spPr/>
      <dgm:t>
        <a:bodyPr/>
        <a:lstStyle/>
        <a:p>
          <a:endParaRPr lang="en-US"/>
        </a:p>
      </dgm:t>
    </dgm:pt>
    <dgm:pt modelId="{73399A17-612A-4605-BD02-7BA4B4C874C4}" type="sibTrans" cxnId="{70FD318C-794D-4A69-BD96-7969D19217B8}">
      <dgm:prSet/>
      <dgm:spPr/>
      <dgm:t>
        <a:bodyPr/>
        <a:lstStyle/>
        <a:p>
          <a:endParaRPr lang="en-US"/>
        </a:p>
      </dgm:t>
    </dgm:pt>
    <dgm:pt modelId="{2CBD969D-8A1B-4A52-8E57-12313B9C7B1E}">
      <dgm:prSet phldrT="[Text]"/>
      <dgm:spPr/>
      <dgm:t>
        <a:bodyPr/>
        <a:lstStyle/>
        <a:p>
          <a:r>
            <a:rPr lang="en-US" dirty="0" smtClean="0"/>
            <a:t>Water Play</a:t>
          </a:r>
          <a:endParaRPr lang="en-US" dirty="0"/>
        </a:p>
      </dgm:t>
    </dgm:pt>
    <dgm:pt modelId="{60D214D3-5907-4E4C-8715-27251EA62F2E}" type="parTrans" cxnId="{7FB7C0B6-2486-48E4-A993-1733F268D2B4}">
      <dgm:prSet/>
      <dgm:spPr/>
      <dgm:t>
        <a:bodyPr/>
        <a:lstStyle/>
        <a:p>
          <a:endParaRPr lang="en-US"/>
        </a:p>
      </dgm:t>
    </dgm:pt>
    <dgm:pt modelId="{CD1C29DB-2DEB-46D3-A8AA-4300D8EC5E66}" type="sibTrans" cxnId="{7FB7C0B6-2486-48E4-A993-1733F268D2B4}">
      <dgm:prSet/>
      <dgm:spPr/>
      <dgm:t>
        <a:bodyPr/>
        <a:lstStyle/>
        <a:p>
          <a:endParaRPr lang="en-US"/>
        </a:p>
      </dgm:t>
    </dgm:pt>
    <dgm:pt modelId="{5638868C-F942-4338-96B6-9EAA8A47FCD8}">
      <dgm:prSet phldrT="[Text]"/>
      <dgm:spPr/>
      <dgm:t>
        <a:bodyPr/>
        <a:lstStyle/>
        <a:p>
          <a:r>
            <a:rPr lang="en-US" dirty="0" smtClean="0"/>
            <a:t>Outdoor den</a:t>
          </a:r>
          <a:endParaRPr lang="en-US" dirty="0"/>
        </a:p>
      </dgm:t>
    </dgm:pt>
    <dgm:pt modelId="{A9DCECE1-4889-423B-AEBE-3D3B37FC2ABB}" type="parTrans" cxnId="{BAF1594C-C00C-4151-8D89-75E488753E47}">
      <dgm:prSet/>
      <dgm:spPr/>
      <dgm:t>
        <a:bodyPr/>
        <a:lstStyle/>
        <a:p>
          <a:endParaRPr lang="en-US"/>
        </a:p>
      </dgm:t>
    </dgm:pt>
    <dgm:pt modelId="{E15EAFBC-1D12-48A6-8EF6-161DBE5D6A55}" type="sibTrans" cxnId="{BAF1594C-C00C-4151-8D89-75E488753E47}">
      <dgm:prSet/>
      <dgm:spPr/>
      <dgm:t>
        <a:bodyPr/>
        <a:lstStyle/>
        <a:p>
          <a:endParaRPr lang="en-US"/>
        </a:p>
      </dgm:t>
    </dgm:pt>
    <dgm:pt modelId="{96233D8C-D7C4-4795-B124-EAB0D7663E12}">
      <dgm:prSet phldrT="[Text]"/>
      <dgm:spPr/>
      <dgm:t>
        <a:bodyPr/>
        <a:lstStyle/>
        <a:p>
          <a:r>
            <a:rPr lang="en-US" dirty="0" smtClean="0"/>
            <a:t>Get creative with chalk</a:t>
          </a:r>
          <a:endParaRPr lang="en-US" dirty="0"/>
        </a:p>
      </dgm:t>
    </dgm:pt>
    <dgm:pt modelId="{872E9A04-C300-4F12-A879-5947E526A796}" type="parTrans" cxnId="{583E0ECD-E693-4327-BEA9-EBC402E0954C}">
      <dgm:prSet/>
      <dgm:spPr/>
      <dgm:t>
        <a:bodyPr/>
        <a:lstStyle/>
        <a:p>
          <a:endParaRPr lang="en-US"/>
        </a:p>
      </dgm:t>
    </dgm:pt>
    <dgm:pt modelId="{D4B518D7-CF31-4A1F-B4CF-6B8C28A6C657}" type="sibTrans" cxnId="{583E0ECD-E693-4327-BEA9-EBC402E0954C}">
      <dgm:prSet/>
      <dgm:spPr/>
      <dgm:t>
        <a:bodyPr/>
        <a:lstStyle/>
        <a:p>
          <a:endParaRPr lang="en-US"/>
        </a:p>
      </dgm:t>
    </dgm:pt>
    <dgm:pt modelId="{5AFF6344-369A-4076-999C-9A14503372BF}" type="pres">
      <dgm:prSet presAssocID="{C36E6862-9015-41D9-B18C-F49F74B11AD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85CF17-EB6A-47A1-A76C-034A3311C5E0}" type="pres">
      <dgm:prSet presAssocID="{756E07AF-2DD1-4D34-8D63-9F9F52159DC5}" presName="compNode" presStyleCnt="0"/>
      <dgm:spPr/>
    </dgm:pt>
    <dgm:pt modelId="{E95CF83A-A532-482B-A4A5-43CD8A2694FF}" type="pres">
      <dgm:prSet presAssocID="{756E07AF-2DD1-4D34-8D63-9F9F52159DC5}" presName="pictRect" presStyleLbl="node1" presStyleIdx="0" presStyleCnt="6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9E7B2819-AF2F-4F8D-B848-E58E1581DE76}" type="pres">
      <dgm:prSet presAssocID="{756E07AF-2DD1-4D34-8D63-9F9F52159DC5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E1823-B98C-4B89-8217-CF1104A9FE23}" type="pres">
      <dgm:prSet presAssocID="{CDC0803C-BD20-426C-89F4-7D57CDE47B4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2864C99-49A5-40F0-B807-DBB2A2197DD7}" type="pres">
      <dgm:prSet presAssocID="{E21C6F00-0EE2-43F1-8D24-EC1DD862BB46}" presName="compNode" presStyleCnt="0"/>
      <dgm:spPr/>
    </dgm:pt>
    <dgm:pt modelId="{9BE7B383-28A8-44D4-B1C5-658D57B23AAF}" type="pres">
      <dgm:prSet presAssocID="{E21C6F00-0EE2-43F1-8D24-EC1DD862BB46}" presName="pictRect" presStyleLbl="node1" presStyleIdx="1" presStyleCnt="6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81D2A96D-7596-49D4-BA6E-A4582DB938BC}" type="pres">
      <dgm:prSet presAssocID="{E21C6F00-0EE2-43F1-8D24-EC1DD862BB46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C3D39-A77F-4530-BA28-39EFB512DF1E}" type="pres">
      <dgm:prSet presAssocID="{A7D6C232-A3DA-4515-8970-0F74E908FAC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B9E86C-634A-41C6-95E7-6DA0B0ACFE2D}" type="pres">
      <dgm:prSet presAssocID="{1EE2092C-1118-476C-8FB2-AA78D2A1E286}" presName="compNode" presStyleCnt="0"/>
      <dgm:spPr/>
    </dgm:pt>
    <dgm:pt modelId="{B3126351-0771-460E-BCFF-CE67496022FF}" type="pres">
      <dgm:prSet presAssocID="{1EE2092C-1118-476C-8FB2-AA78D2A1E286}" presName="pictRect" presStyleLbl="node1" presStyleIdx="2" presStyleCnt="6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801FE70C-26BE-448D-A6E4-85F9DAAFF3D4}" type="pres">
      <dgm:prSet presAssocID="{1EE2092C-1118-476C-8FB2-AA78D2A1E286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5B4545-E665-47CA-B681-5E49A1F9C56F}" type="pres">
      <dgm:prSet presAssocID="{73399A17-612A-4605-BD02-7BA4B4C874C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3CA6B6-2969-42D0-B613-410AF7AFBDB9}" type="pres">
      <dgm:prSet presAssocID="{5638868C-F942-4338-96B6-9EAA8A47FCD8}" presName="compNode" presStyleCnt="0"/>
      <dgm:spPr/>
    </dgm:pt>
    <dgm:pt modelId="{72A055FF-35F8-400B-833F-344C4ED986D8}" type="pres">
      <dgm:prSet presAssocID="{5638868C-F942-4338-96B6-9EAA8A47FCD8}" presName="pictRect" presStyleLbl="node1" presStyleIdx="3" presStyleCnt="6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B5A14845-B889-483F-BD63-429476F4CD36}" type="pres">
      <dgm:prSet presAssocID="{5638868C-F942-4338-96B6-9EAA8A47FCD8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658C5-633A-4471-A2F6-9904B4FC7756}" type="pres">
      <dgm:prSet presAssocID="{E15EAFBC-1D12-48A6-8EF6-161DBE5D6A5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E2DFAB-CD86-4977-B651-89FA04C53B2B}" type="pres">
      <dgm:prSet presAssocID="{2CBD969D-8A1B-4A52-8E57-12313B9C7B1E}" presName="compNode" presStyleCnt="0"/>
      <dgm:spPr/>
    </dgm:pt>
    <dgm:pt modelId="{015B4417-27D6-4CBE-B556-48E75C5D4243}" type="pres">
      <dgm:prSet presAssocID="{2CBD969D-8A1B-4A52-8E57-12313B9C7B1E}" presName="pictRect" presStyleLbl="node1" presStyleIdx="4" presStyleCnt="6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  <dgm:pt modelId="{BD58FD20-C935-424D-B20E-A86FB98E9700}" type="pres">
      <dgm:prSet presAssocID="{2CBD969D-8A1B-4A52-8E57-12313B9C7B1E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A0760-3325-4993-8227-7B8269A70AF0}" type="pres">
      <dgm:prSet presAssocID="{CD1C29DB-2DEB-46D3-A8AA-4300D8EC5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4E5FF3B-7D9C-4ECE-8F15-8C8BEBEAE900}" type="pres">
      <dgm:prSet presAssocID="{96233D8C-D7C4-4795-B124-EAB0D7663E12}" presName="compNode" presStyleCnt="0"/>
      <dgm:spPr/>
    </dgm:pt>
    <dgm:pt modelId="{E0A11FE3-BCAF-465C-BF6A-3875CA04B0F6}" type="pres">
      <dgm:prSet presAssocID="{96233D8C-D7C4-4795-B124-EAB0D7663E12}" presName="pictRect" presStyleLbl="node1" presStyleIdx="5" presStyleCnt="6"/>
      <dgm:spPr>
        <a:blipFill>
          <a:blip xmlns:r="http://schemas.openxmlformats.org/officeDocument/2006/relationships" r:embed="rId6"/>
          <a:stretch>
            <a:fillRect/>
          </a:stretch>
        </a:blipFill>
      </dgm:spPr>
    </dgm:pt>
    <dgm:pt modelId="{F847CB84-F78A-4219-93E7-3D08D636BA55}" type="pres">
      <dgm:prSet presAssocID="{96233D8C-D7C4-4795-B124-EAB0D7663E12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9F8767-95C6-488B-9098-91960AE38CFF}" srcId="{C36E6862-9015-41D9-B18C-F49F74B11AD2}" destId="{756E07AF-2DD1-4D34-8D63-9F9F52159DC5}" srcOrd="0" destOrd="0" parTransId="{FC478EA5-04D7-424C-8359-688A22EAB876}" sibTransId="{CDC0803C-BD20-426C-89F4-7D57CDE47B4B}"/>
    <dgm:cxn modelId="{B1794D16-E3AA-45E5-9282-3F15B4F2886F}" type="presOf" srcId="{CD1C29DB-2DEB-46D3-A8AA-4300D8EC5E66}" destId="{BAFA0760-3325-4993-8227-7B8269A70AF0}" srcOrd="0" destOrd="0" presId="urn:microsoft.com/office/officeart/2005/8/layout/pList1"/>
    <dgm:cxn modelId="{3E1C008C-CB21-4AC3-9E21-EE7AD4A2D36A}" type="presOf" srcId="{1EE2092C-1118-476C-8FB2-AA78D2A1E286}" destId="{801FE70C-26BE-448D-A6E4-85F9DAAFF3D4}" srcOrd="0" destOrd="0" presId="urn:microsoft.com/office/officeart/2005/8/layout/pList1"/>
    <dgm:cxn modelId="{30E0D50F-73CD-4312-960C-112B103EDB80}" type="presOf" srcId="{2CBD969D-8A1B-4A52-8E57-12313B9C7B1E}" destId="{BD58FD20-C935-424D-B20E-A86FB98E9700}" srcOrd="0" destOrd="0" presId="urn:microsoft.com/office/officeart/2005/8/layout/pList1"/>
    <dgm:cxn modelId="{BAF1594C-C00C-4151-8D89-75E488753E47}" srcId="{C36E6862-9015-41D9-B18C-F49F74B11AD2}" destId="{5638868C-F942-4338-96B6-9EAA8A47FCD8}" srcOrd="3" destOrd="0" parTransId="{A9DCECE1-4889-423B-AEBE-3D3B37FC2ABB}" sibTransId="{E15EAFBC-1D12-48A6-8EF6-161DBE5D6A55}"/>
    <dgm:cxn modelId="{6991B905-9452-4323-8A20-5C400373E69D}" type="presOf" srcId="{A7D6C232-A3DA-4515-8970-0F74E908FAC7}" destId="{BFDC3D39-A77F-4530-BA28-39EFB512DF1E}" srcOrd="0" destOrd="0" presId="urn:microsoft.com/office/officeart/2005/8/layout/pList1"/>
    <dgm:cxn modelId="{7E1FF86F-01E9-4716-B047-DD1FE765FAFF}" type="presOf" srcId="{96233D8C-D7C4-4795-B124-EAB0D7663E12}" destId="{F847CB84-F78A-4219-93E7-3D08D636BA55}" srcOrd="0" destOrd="0" presId="urn:microsoft.com/office/officeart/2005/8/layout/pList1"/>
    <dgm:cxn modelId="{583E0ECD-E693-4327-BEA9-EBC402E0954C}" srcId="{C36E6862-9015-41D9-B18C-F49F74B11AD2}" destId="{96233D8C-D7C4-4795-B124-EAB0D7663E12}" srcOrd="5" destOrd="0" parTransId="{872E9A04-C300-4F12-A879-5947E526A796}" sibTransId="{D4B518D7-CF31-4A1F-B4CF-6B8C28A6C657}"/>
    <dgm:cxn modelId="{CFA47637-B7F3-44D5-9E87-52F759DE2E05}" type="presOf" srcId="{756E07AF-2DD1-4D34-8D63-9F9F52159DC5}" destId="{9E7B2819-AF2F-4F8D-B848-E58E1581DE76}" srcOrd="0" destOrd="0" presId="urn:microsoft.com/office/officeart/2005/8/layout/pList1"/>
    <dgm:cxn modelId="{4A3DBA0E-5DDB-4546-B51E-72AADC25040A}" type="presOf" srcId="{C36E6862-9015-41D9-B18C-F49F74B11AD2}" destId="{5AFF6344-369A-4076-999C-9A14503372BF}" srcOrd="0" destOrd="0" presId="urn:microsoft.com/office/officeart/2005/8/layout/pList1"/>
    <dgm:cxn modelId="{33CA2DBC-12C6-4D54-9EE7-680E729D41E3}" type="presOf" srcId="{5638868C-F942-4338-96B6-9EAA8A47FCD8}" destId="{B5A14845-B889-483F-BD63-429476F4CD36}" srcOrd="0" destOrd="0" presId="urn:microsoft.com/office/officeart/2005/8/layout/pList1"/>
    <dgm:cxn modelId="{D046E137-7A8A-4895-85CD-E814252632C6}" type="presOf" srcId="{E15EAFBC-1D12-48A6-8EF6-161DBE5D6A55}" destId="{C24658C5-633A-4471-A2F6-9904B4FC7756}" srcOrd="0" destOrd="0" presId="urn:microsoft.com/office/officeart/2005/8/layout/pList1"/>
    <dgm:cxn modelId="{70FD318C-794D-4A69-BD96-7969D19217B8}" srcId="{C36E6862-9015-41D9-B18C-F49F74B11AD2}" destId="{1EE2092C-1118-476C-8FB2-AA78D2A1E286}" srcOrd="2" destOrd="0" parTransId="{15677DD4-1138-4E18-BAD8-734EB5E1BA97}" sibTransId="{73399A17-612A-4605-BD02-7BA4B4C874C4}"/>
    <dgm:cxn modelId="{B40CE41D-FD4F-443B-A70D-D5128A40CC5B}" srcId="{C36E6862-9015-41D9-B18C-F49F74B11AD2}" destId="{E21C6F00-0EE2-43F1-8D24-EC1DD862BB46}" srcOrd="1" destOrd="0" parTransId="{B07F0048-433B-4B65-86D5-815BE66CF26A}" sibTransId="{A7D6C232-A3DA-4515-8970-0F74E908FAC7}"/>
    <dgm:cxn modelId="{7FB7C0B6-2486-48E4-A993-1733F268D2B4}" srcId="{C36E6862-9015-41D9-B18C-F49F74B11AD2}" destId="{2CBD969D-8A1B-4A52-8E57-12313B9C7B1E}" srcOrd="4" destOrd="0" parTransId="{60D214D3-5907-4E4C-8715-27251EA62F2E}" sibTransId="{CD1C29DB-2DEB-46D3-A8AA-4300D8EC5E66}"/>
    <dgm:cxn modelId="{FBC93FC8-720C-42EA-A8D0-834B1E317685}" type="presOf" srcId="{CDC0803C-BD20-426C-89F4-7D57CDE47B4B}" destId="{C2BE1823-B98C-4B89-8217-CF1104A9FE23}" srcOrd="0" destOrd="0" presId="urn:microsoft.com/office/officeart/2005/8/layout/pList1"/>
    <dgm:cxn modelId="{7AFBDA8B-FAF4-455A-99C2-E284D1E3441A}" type="presOf" srcId="{E21C6F00-0EE2-43F1-8D24-EC1DD862BB46}" destId="{81D2A96D-7596-49D4-BA6E-A4582DB938BC}" srcOrd="0" destOrd="0" presId="urn:microsoft.com/office/officeart/2005/8/layout/pList1"/>
    <dgm:cxn modelId="{660E4373-A37A-4345-8F03-5E2F6029D492}" type="presOf" srcId="{73399A17-612A-4605-BD02-7BA4B4C874C4}" destId="{C05B4545-E665-47CA-B681-5E49A1F9C56F}" srcOrd="0" destOrd="0" presId="urn:microsoft.com/office/officeart/2005/8/layout/pList1"/>
    <dgm:cxn modelId="{012E3778-92C8-4492-890D-30DB4D9AA332}" type="presParOf" srcId="{5AFF6344-369A-4076-999C-9A14503372BF}" destId="{1A85CF17-EB6A-47A1-A76C-034A3311C5E0}" srcOrd="0" destOrd="0" presId="urn:microsoft.com/office/officeart/2005/8/layout/pList1"/>
    <dgm:cxn modelId="{89A5B3B6-A1ED-44D3-8AD5-6EE6E9238998}" type="presParOf" srcId="{1A85CF17-EB6A-47A1-A76C-034A3311C5E0}" destId="{E95CF83A-A532-482B-A4A5-43CD8A2694FF}" srcOrd="0" destOrd="0" presId="urn:microsoft.com/office/officeart/2005/8/layout/pList1"/>
    <dgm:cxn modelId="{A9EB60CD-B917-4CBB-A3B6-F97F2A8E7998}" type="presParOf" srcId="{1A85CF17-EB6A-47A1-A76C-034A3311C5E0}" destId="{9E7B2819-AF2F-4F8D-B848-E58E1581DE76}" srcOrd="1" destOrd="0" presId="urn:microsoft.com/office/officeart/2005/8/layout/pList1"/>
    <dgm:cxn modelId="{19A2DBAF-697E-4DC8-B3DB-C6C43806618E}" type="presParOf" srcId="{5AFF6344-369A-4076-999C-9A14503372BF}" destId="{C2BE1823-B98C-4B89-8217-CF1104A9FE23}" srcOrd="1" destOrd="0" presId="urn:microsoft.com/office/officeart/2005/8/layout/pList1"/>
    <dgm:cxn modelId="{FA5DB286-6F4C-4167-9D23-9485BF6E9BF9}" type="presParOf" srcId="{5AFF6344-369A-4076-999C-9A14503372BF}" destId="{92864C99-49A5-40F0-B807-DBB2A2197DD7}" srcOrd="2" destOrd="0" presId="urn:microsoft.com/office/officeart/2005/8/layout/pList1"/>
    <dgm:cxn modelId="{4DE4BB14-F8F4-4EE6-8243-B7D980B6C62D}" type="presParOf" srcId="{92864C99-49A5-40F0-B807-DBB2A2197DD7}" destId="{9BE7B383-28A8-44D4-B1C5-658D57B23AAF}" srcOrd="0" destOrd="0" presId="urn:microsoft.com/office/officeart/2005/8/layout/pList1"/>
    <dgm:cxn modelId="{874266D9-7CC7-4E4D-B81F-3F5E287A4A7F}" type="presParOf" srcId="{92864C99-49A5-40F0-B807-DBB2A2197DD7}" destId="{81D2A96D-7596-49D4-BA6E-A4582DB938BC}" srcOrd="1" destOrd="0" presId="urn:microsoft.com/office/officeart/2005/8/layout/pList1"/>
    <dgm:cxn modelId="{816929F8-4593-4297-A0F8-19948F4C85E1}" type="presParOf" srcId="{5AFF6344-369A-4076-999C-9A14503372BF}" destId="{BFDC3D39-A77F-4530-BA28-39EFB512DF1E}" srcOrd="3" destOrd="0" presId="urn:microsoft.com/office/officeart/2005/8/layout/pList1"/>
    <dgm:cxn modelId="{0E45B1DB-1038-4B8B-A30D-3D338AA564AC}" type="presParOf" srcId="{5AFF6344-369A-4076-999C-9A14503372BF}" destId="{33B9E86C-634A-41C6-95E7-6DA0B0ACFE2D}" srcOrd="4" destOrd="0" presId="urn:microsoft.com/office/officeart/2005/8/layout/pList1"/>
    <dgm:cxn modelId="{2C0D4BF1-31A8-4D89-9A1F-4855C9965750}" type="presParOf" srcId="{33B9E86C-634A-41C6-95E7-6DA0B0ACFE2D}" destId="{B3126351-0771-460E-BCFF-CE67496022FF}" srcOrd="0" destOrd="0" presId="urn:microsoft.com/office/officeart/2005/8/layout/pList1"/>
    <dgm:cxn modelId="{B1D95C17-9795-4AF9-8AA9-BE8536FB6BC5}" type="presParOf" srcId="{33B9E86C-634A-41C6-95E7-6DA0B0ACFE2D}" destId="{801FE70C-26BE-448D-A6E4-85F9DAAFF3D4}" srcOrd="1" destOrd="0" presId="urn:microsoft.com/office/officeart/2005/8/layout/pList1"/>
    <dgm:cxn modelId="{C84DAA00-4318-42D9-92B3-285CCF55F9FA}" type="presParOf" srcId="{5AFF6344-369A-4076-999C-9A14503372BF}" destId="{C05B4545-E665-47CA-B681-5E49A1F9C56F}" srcOrd="5" destOrd="0" presId="urn:microsoft.com/office/officeart/2005/8/layout/pList1"/>
    <dgm:cxn modelId="{7E6C8E5B-B625-48F6-947C-FBF0FFE4A274}" type="presParOf" srcId="{5AFF6344-369A-4076-999C-9A14503372BF}" destId="{1A3CA6B6-2969-42D0-B613-410AF7AFBDB9}" srcOrd="6" destOrd="0" presId="urn:microsoft.com/office/officeart/2005/8/layout/pList1"/>
    <dgm:cxn modelId="{5AA438AE-494B-42D6-9E32-739274CCFECE}" type="presParOf" srcId="{1A3CA6B6-2969-42D0-B613-410AF7AFBDB9}" destId="{72A055FF-35F8-400B-833F-344C4ED986D8}" srcOrd="0" destOrd="0" presId="urn:microsoft.com/office/officeart/2005/8/layout/pList1"/>
    <dgm:cxn modelId="{059A877B-6125-4F5A-8B23-37CBBDBF3CA4}" type="presParOf" srcId="{1A3CA6B6-2969-42D0-B613-410AF7AFBDB9}" destId="{B5A14845-B889-483F-BD63-429476F4CD36}" srcOrd="1" destOrd="0" presId="urn:microsoft.com/office/officeart/2005/8/layout/pList1"/>
    <dgm:cxn modelId="{D8871BD5-7748-46DB-914B-8B92A5F12EA1}" type="presParOf" srcId="{5AFF6344-369A-4076-999C-9A14503372BF}" destId="{C24658C5-633A-4471-A2F6-9904B4FC7756}" srcOrd="7" destOrd="0" presId="urn:microsoft.com/office/officeart/2005/8/layout/pList1"/>
    <dgm:cxn modelId="{8A58DD5D-582E-451A-8E40-107FDF12C92E}" type="presParOf" srcId="{5AFF6344-369A-4076-999C-9A14503372BF}" destId="{91E2DFAB-CD86-4977-B651-89FA04C53B2B}" srcOrd="8" destOrd="0" presId="urn:microsoft.com/office/officeart/2005/8/layout/pList1"/>
    <dgm:cxn modelId="{6761E102-973A-43DE-8501-349B92B1A991}" type="presParOf" srcId="{91E2DFAB-CD86-4977-B651-89FA04C53B2B}" destId="{015B4417-27D6-4CBE-B556-48E75C5D4243}" srcOrd="0" destOrd="0" presId="urn:microsoft.com/office/officeart/2005/8/layout/pList1"/>
    <dgm:cxn modelId="{D9FEF765-7C5A-415D-99E2-5A78DAB07D26}" type="presParOf" srcId="{91E2DFAB-CD86-4977-B651-89FA04C53B2B}" destId="{BD58FD20-C935-424D-B20E-A86FB98E9700}" srcOrd="1" destOrd="0" presId="urn:microsoft.com/office/officeart/2005/8/layout/pList1"/>
    <dgm:cxn modelId="{7A60E6E0-B4A6-4F53-BDBA-29AC72E8D0B1}" type="presParOf" srcId="{5AFF6344-369A-4076-999C-9A14503372BF}" destId="{BAFA0760-3325-4993-8227-7B8269A70AF0}" srcOrd="9" destOrd="0" presId="urn:microsoft.com/office/officeart/2005/8/layout/pList1"/>
    <dgm:cxn modelId="{ED7F18E0-F584-4758-A5CB-5F59BC775A5D}" type="presParOf" srcId="{5AFF6344-369A-4076-999C-9A14503372BF}" destId="{84E5FF3B-7D9C-4ECE-8F15-8C8BEBEAE900}" srcOrd="10" destOrd="0" presId="urn:microsoft.com/office/officeart/2005/8/layout/pList1"/>
    <dgm:cxn modelId="{055F3F75-CB8A-4CED-9792-EF1CB6C416E9}" type="presParOf" srcId="{84E5FF3B-7D9C-4ECE-8F15-8C8BEBEAE900}" destId="{E0A11FE3-BCAF-465C-BF6A-3875CA04B0F6}" srcOrd="0" destOrd="0" presId="urn:microsoft.com/office/officeart/2005/8/layout/pList1"/>
    <dgm:cxn modelId="{761E8830-9350-48AC-95B4-5B0696244365}" type="presParOf" srcId="{84E5FF3B-7D9C-4ECE-8F15-8C8BEBEAE900}" destId="{F847CB84-F78A-4219-93E7-3D08D636BA55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9921E5-8927-4D31-BDDE-7E1F0E3DB7A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058C9C-ABF3-4B1B-9D70-4DF3BC0AA87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dirty="0" smtClean="0"/>
            <a:t>Swimming</a:t>
          </a:r>
          <a:endParaRPr lang="en-GB" dirty="0"/>
        </a:p>
      </dgm:t>
    </dgm:pt>
    <dgm:pt modelId="{1B76E37F-9E55-40FC-8736-3C2D705A1EC2}" type="parTrans" cxnId="{3710D1C1-BF59-4F12-BC63-27F65A50D02D}">
      <dgm:prSet/>
      <dgm:spPr/>
      <dgm:t>
        <a:bodyPr/>
        <a:lstStyle/>
        <a:p>
          <a:endParaRPr lang="en-US"/>
        </a:p>
      </dgm:t>
    </dgm:pt>
    <dgm:pt modelId="{BD338318-6D1A-45EA-9BBF-68785998B856}" type="sibTrans" cxnId="{3710D1C1-BF59-4F12-BC63-27F65A50D02D}">
      <dgm:prSet/>
      <dgm:spPr/>
      <dgm:t>
        <a:bodyPr/>
        <a:lstStyle/>
        <a:p>
          <a:endParaRPr lang="en-US"/>
        </a:p>
      </dgm:t>
    </dgm:pt>
    <dgm:pt modelId="{0B146DF7-492B-4D2F-8E68-92DCD7201E4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mtClean="0"/>
            <a:t>Bike ride</a:t>
          </a:r>
          <a:endParaRPr lang="en-GB"/>
        </a:p>
      </dgm:t>
    </dgm:pt>
    <dgm:pt modelId="{21C3F6CB-DB8B-4084-83BA-6E17DD956C2C}" type="parTrans" cxnId="{1BEF2D1C-B9FA-4CF1-94F8-D1DC3D1C0805}">
      <dgm:prSet/>
      <dgm:spPr/>
      <dgm:t>
        <a:bodyPr/>
        <a:lstStyle/>
        <a:p>
          <a:endParaRPr lang="en-US"/>
        </a:p>
      </dgm:t>
    </dgm:pt>
    <dgm:pt modelId="{6D8A5329-9765-442C-AC53-08574AAD323E}" type="sibTrans" cxnId="{1BEF2D1C-B9FA-4CF1-94F8-D1DC3D1C0805}">
      <dgm:prSet/>
      <dgm:spPr/>
      <dgm:t>
        <a:bodyPr/>
        <a:lstStyle/>
        <a:p>
          <a:endParaRPr lang="en-US"/>
        </a:p>
      </dgm:t>
    </dgm:pt>
    <dgm:pt modelId="{09C1C299-AB84-47C4-840E-63C19345163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mtClean="0"/>
            <a:t>Go for a walk</a:t>
          </a:r>
          <a:endParaRPr lang="en-GB"/>
        </a:p>
      </dgm:t>
    </dgm:pt>
    <dgm:pt modelId="{96A2C1AF-34C6-4952-BACA-828970F37587}" type="parTrans" cxnId="{7FF52B58-9CC2-4ED6-A86E-C2C66DC906FC}">
      <dgm:prSet/>
      <dgm:spPr/>
      <dgm:t>
        <a:bodyPr/>
        <a:lstStyle/>
        <a:p>
          <a:endParaRPr lang="en-US"/>
        </a:p>
      </dgm:t>
    </dgm:pt>
    <dgm:pt modelId="{EB3C038E-E29F-4246-B978-607163746D02}" type="sibTrans" cxnId="{7FF52B58-9CC2-4ED6-A86E-C2C66DC906FC}">
      <dgm:prSet/>
      <dgm:spPr/>
      <dgm:t>
        <a:bodyPr/>
        <a:lstStyle/>
        <a:p>
          <a:endParaRPr lang="en-US"/>
        </a:p>
      </dgm:t>
    </dgm:pt>
    <dgm:pt modelId="{4CD38FAA-B5C1-4675-AD5D-8C9C8B743A4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mtClean="0"/>
            <a:t>Visit the library</a:t>
          </a:r>
          <a:endParaRPr lang="en-GB"/>
        </a:p>
      </dgm:t>
    </dgm:pt>
    <dgm:pt modelId="{2680E926-0BAC-4569-95F3-09CB75EC8987}" type="parTrans" cxnId="{04882FC7-040D-4868-B6EC-6178EF223311}">
      <dgm:prSet/>
      <dgm:spPr/>
      <dgm:t>
        <a:bodyPr/>
        <a:lstStyle/>
        <a:p>
          <a:endParaRPr lang="en-US"/>
        </a:p>
      </dgm:t>
    </dgm:pt>
    <dgm:pt modelId="{73899036-B10D-443D-8F8E-202B1B37AFE0}" type="sibTrans" cxnId="{04882FC7-040D-4868-B6EC-6178EF223311}">
      <dgm:prSet/>
      <dgm:spPr/>
      <dgm:t>
        <a:bodyPr/>
        <a:lstStyle/>
        <a:p>
          <a:endParaRPr lang="en-US"/>
        </a:p>
      </dgm:t>
    </dgm:pt>
    <dgm:pt modelId="{5AF8C44D-F577-4E03-8675-293E6EC76CD5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mtClean="0"/>
            <a:t>Visit the Museum</a:t>
          </a:r>
          <a:endParaRPr lang="en-GB"/>
        </a:p>
      </dgm:t>
    </dgm:pt>
    <dgm:pt modelId="{3822B2FB-5A99-4A90-898C-25B5AC85DC5F}" type="parTrans" cxnId="{D5AEF585-DB39-450F-A0ED-6F529D8F1214}">
      <dgm:prSet/>
      <dgm:spPr/>
      <dgm:t>
        <a:bodyPr/>
        <a:lstStyle/>
        <a:p>
          <a:endParaRPr lang="en-US"/>
        </a:p>
      </dgm:t>
    </dgm:pt>
    <dgm:pt modelId="{1F278047-F110-4C5C-9FC9-49C0EDC76795}" type="sibTrans" cxnId="{D5AEF585-DB39-450F-A0ED-6F529D8F1214}">
      <dgm:prSet/>
      <dgm:spPr/>
      <dgm:t>
        <a:bodyPr/>
        <a:lstStyle/>
        <a:p>
          <a:endParaRPr lang="en-US"/>
        </a:p>
      </dgm:t>
    </dgm:pt>
    <dgm:pt modelId="{0622363B-89D4-4C6B-8692-49DBD6773F1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GB" smtClean="0"/>
            <a:t>Go fruit picking</a:t>
          </a:r>
          <a:endParaRPr lang="en-GB"/>
        </a:p>
      </dgm:t>
    </dgm:pt>
    <dgm:pt modelId="{B9B5676E-5704-492E-A709-F9EF880B6E1C}" type="parTrans" cxnId="{25B47560-2014-4F8A-A3DC-1701DC9C8155}">
      <dgm:prSet/>
      <dgm:spPr/>
      <dgm:t>
        <a:bodyPr/>
        <a:lstStyle/>
        <a:p>
          <a:endParaRPr lang="en-US"/>
        </a:p>
      </dgm:t>
    </dgm:pt>
    <dgm:pt modelId="{F6BE456C-ABC6-4C35-9697-561A95E42BCA}" type="sibTrans" cxnId="{25B47560-2014-4F8A-A3DC-1701DC9C8155}">
      <dgm:prSet/>
      <dgm:spPr/>
      <dgm:t>
        <a:bodyPr/>
        <a:lstStyle/>
        <a:p>
          <a:endParaRPr lang="en-US"/>
        </a:p>
      </dgm:t>
    </dgm:pt>
    <dgm:pt modelId="{C51330E0-D950-4B9D-9ABD-77EB01B5383A}" type="pres">
      <dgm:prSet presAssocID="{0A9921E5-8927-4D31-BDDE-7E1F0E3DB7A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F9EFAA-39B5-4833-8150-D16AC6E3C0B6}" type="pres">
      <dgm:prSet presAssocID="{00058C9C-ABF3-4B1B-9D70-4DF3BC0AA878}" presName="composite" presStyleCnt="0"/>
      <dgm:spPr/>
    </dgm:pt>
    <dgm:pt modelId="{3B81A127-07A1-4948-BD43-931BEEA96435}" type="pres">
      <dgm:prSet presAssocID="{00058C9C-ABF3-4B1B-9D70-4DF3BC0AA878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DC4558C-8BB7-4A6E-9ECF-BB38C7F76920}" type="pres">
      <dgm:prSet presAssocID="{00058C9C-ABF3-4B1B-9D70-4DF3BC0AA87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F9803-C434-4D03-9A39-B69FD49532EC}" type="pres">
      <dgm:prSet presAssocID="{BD338318-6D1A-45EA-9BBF-68785998B856}" presName="spacing" presStyleCnt="0"/>
      <dgm:spPr/>
    </dgm:pt>
    <dgm:pt modelId="{8CEC5460-46D6-4AD3-BE47-B24272C77DF2}" type="pres">
      <dgm:prSet presAssocID="{0B146DF7-492B-4D2F-8E68-92DCD7201E4B}" presName="composite" presStyleCnt="0"/>
      <dgm:spPr/>
    </dgm:pt>
    <dgm:pt modelId="{0032FBFF-0AF1-473B-B770-B279411078FF}" type="pres">
      <dgm:prSet presAssocID="{0B146DF7-492B-4D2F-8E68-92DCD7201E4B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667F32A-71C6-4933-A206-C7B1397E2949}" type="pres">
      <dgm:prSet presAssocID="{0B146DF7-492B-4D2F-8E68-92DCD7201E4B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E256C-D613-4F72-AB3B-27149CCDD9F4}" type="pres">
      <dgm:prSet presAssocID="{6D8A5329-9765-442C-AC53-08574AAD323E}" presName="spacing" presStyleCnt="0"/>
      <dgm:spPr/>
    </dgm:pt>
    <dgm:pt modelId="{8B1E784A-D7AC-470B-A73D-13BECD25EA52}" type="pres">
      <dgm:prSet presAssocID="{09C1C299-AB84-47C4-840E-63C193451638}" presName="composite" presStyleCnt="0"/>
      <dgm:spPr/>
    </dgm:pt>
    <dgm:pt modelId="{4D0D6FCC-8B24-4D24-BFA8-EFDB1E92E096}" type="pres">
      <dgm:prSet presAssocID="{09C1C299-AB84-47C4-840E-63C193451638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0BFF823-1A62-4485-B6FB-B3BC458288E8}" type="pres">
      <dgm:prSet presAssocID="{09C1C299-AB84-47C4-840E-63C193451638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BA9EB-BEF3-449C-BAFB-04E612099763}" type="pres">
      <dgm:prSet presAssocID="{EB3C038E-E29F-4246-B978-607163746D02}" presName="spacing" presStyleCnt="0"/>
      <dgm:spPr/>
    </dgm:pt>
    <dgm:pt modelId="{043DF964-5910-4D98-8EC1-62ABC1353790}" type="pres">
      <dgm:prSet presAssocID="{4CD38FAA-B5C1-4675-AD5D-8C9C8B743A4F}" presName="composite" presStyleCnt="0"/>
      <dgm:spPr/>
    </dgm:pt>
    <dgm:pt modelId="{99A084D7-7509-44A1-B3A9-059012F5E0EF}" type="pres">
      <dgm:prSet presAssocID="{4CD38FAA-B5C1-4675-AD5D-8C9C8B743A4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BEC62D8-78FE-4D84-AECE-B8EDAE27A05A}" type="pres">
      <dgm:prSet presAssocID="{4CD38FAA-B5C1-4675-AD5D-8C9C8B743A4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D8F06-B1EA-4F04-A533-AAAA0E982B3C}" type="pres">
      <dgm:prSet presAssocID="{73899036-B10D-443D-8F8E-202B1B37AFE0}" presName="spacing" presStyleCnt="0"/>
      <dgm:spPr/>
    </dgm:pt>
    <dgm:pt modelId="{BF0BA028-0BB1-4F2F-97AE-BCE4623012B9}" type="pres">
      <dgm:prSet presAssocID="{5AF8C44D-F577-4E03-8675-293E6EC76CD5}" presName="composite" presStyleCnt="0"/>
      <dgm:spPr/>
    </dgm:pt>
    <dgm:pt modelId="{56D48485-BCF7-448F-95B2-E55D85180B61}" type="pres">
      <dgm:prSet presAssocID="{5AF8C44D-F577-4E03-8675-293E6EC76CD5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24D6EFB-59F2-4A32-B1EE-35B374029395}" type="pres">
      <dgm:prSet presAssocID="{5AF8C44D-F577-4E03-8675-293E6EC76CD5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08FF98-6B9F-4402-80E2-3E5C1062E6FA}" type="pres">
      <dgm:prSet presAssocID="{1F278047-F110-4C5C-9FC9-49C0EDC76795}" presName="spacing" presStyleCnt="0"/>
      <dgm:spPr/>
    </dgm:pt>
    <dgm:pt modelId="{5D63FBDF-EC27-45F8-AF96-F44A33062F1A}" type="pres">
      <dgm:prSet presAssocID="{0622363B-89D4-4C6B-8692-49DBD6773F1B}" presName="composite" presStyleCnt="0"/>
      <dgm:spPr/>
    </dgm:pt>
    <dgm:pt modelId="{F8C4CFDE-B3A2-4580-9B76-A89413375583}" type="pres">
      <dgm:prSet presAssocID="{0622363B-89D4-4C6B-8692-49DBD6773F1B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DA0F7F3C-A460-4780-8E6F-30D7CC19498D}" type="pres">
      <dgm:prSet presAssocID="{0622363B-89D4-4C6B-8692-49DBD6773F1B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10D1C1-BF59-4F12-BC63-27F65A50D02D}" srcId="{0A9921E5-8927-4D31-BDDE-7E1F0E3DB7A1}" destId="{00058C9C-ABF3-4B1B-9D70-4DF3BC0AA878}" srcOrd="0" destOrd="0" parTransId="{1B76E37F-9E55-40FC-8736-3C2D705A1EC2}" sibTransId="{BD338318-6D1A-45EA-9BBF-68785998B856}"/>
    <dgm:cxn modelId="{F257BBA1-3543-40C3-8844-3939800F0DCB}" type="presOf" srcId="{00058C9C-ABF3-4B1B-9D70-4DF3BC0AA878}" destId="{6DC4558C-8BB7-4A6E-9ECF-BB38C7F76920}" srcOrd="0" destOrd="0" presId="urn:microsoft.com/office/officeart/2005/8/layout/vList3"/>
    <dgm:cxn modelId="{7FF52B58-9CC2-4ED6-A86E-C2C66DC906FC}" srcId="{0A9921E5-8927-4D31-BDDE-7E1F0E3DB7A1}" destId="{09C1C299-AB84-47C4-840E-63C193451638}" srcOrd="2" destOrd="0" parTransId="{96A2C1AF-34C6-4952-BACA-828970F37587}" sibTransId="{EB3C038E-E29F-4246-B978-607163746D02}"/>
    <dgm:cxn modelId="{D5AEF585-DB39-450F-A0ED-6F529D8F1214}" srcId="{0A9921E5-8927-4D31-BDDE-7E1F0E3DB7A1}" destId="{5AF8C44D-F577-4E03-8675-293E6EC76CD5}" srcOrd="4" destOrd="0" parTransId="{3822B2FB-5A99-4A90-898C-25B5AC85DC5F}" sibTransId="{1F278047-F110-4C5C-9FC9-49C0EDC76795}"/>
    <dgm:cxn modelId="{04882FC7-040D-4868-B6EC-6178EF223311}" srcId="{0A9921E5-8927-4D31-BDDE-7E1F0E3DB7A1}" destId="{4CD38FAA-B5C1-4675-AD5D-8C9C8B743A4F}" srcOrd="3" destOrd="0" parTransId="{2680E926-0BAC-4569-95F3-09CB75EC8987}" sibTransId="{73899036-B10D-443D-8F8E-202B1B37AFE0}"/>
    <dgm:cxn modelId="{CA23F938-1DDD-4086-BF6A-629599F437AB}" type="presOf" srcId="{5AF8C44D-F577-4E03-8675-293E6EC76CD5}" destId="{024D6EFB-59F2-4A32-B1EE-35B374029395}" srcOrd="0" destOrd="0" presId="urn:microsoft.com/office/officeart/2005/8/layout/vList3"/>
    <dgm:cxn modelId="{4D7CE95C-D01C-4380-A4D4-C5772AC3F189}" type="presOf" srcId="{0B146DF7-492B-4D2F-8E68-92DCD7201E4B}" destId="{1667F32A-71C6-4933-A206-C7B1397E2949}" srcOrd="0" destOrd="0" presId="urn:microsoft.com/office/officeart/2005/8/layout/vList3"/>
    <dgm:cxn modelId="{29B51668-67D0-4F61-B37B-99465D3FFB4E}" type="presOf" srcId="{0A9921E5-8927-4D31-BDDE-7E1F0E3DB7A1}" destId="{C51330E0-D950-4B9D-9ABD-77EB01B5383A}" srcOrd="0" destOrd="0" presId="urn:microsoft.com/office/officeart/2005/8/layout/vList3"/>
    <dgm:cxn modelId="{70AC0E04-E3E0-4076-AA8F-F67339C745AA}" type="presOf" srcId="{09C1C299-AB84-47C4-840E-63C193451638}" destId="{80BFF823-1A62-4485-B6FB-B3BC458288E8}" srcOrd="0" destOrd="0" presId="urn:microsoft.com/office/officeart/2005/8/layout/vList3"/>
    <dgm:cxn modelId="{25B47560-2014-4F8A-A3DC-1701DC9C8155}" srcId="{0A9921E5-8927-4D31-BDDE-7E1F0E3DB7A1}" destId="{0622363B-89D4-4C6B-8692-49DBD6773F1B}" srcOrd="5" destOrd="0" parTransId="{B9B5676E-5704-492E-A709-F9EF880B6E1C}" sibTransId="{F6BE456C-ABC6-4C35-9697-561A95E42BCA}"/>
    <dgm:cxn modelId="{1BEF2D1C-B9FA-4CF1-94F8-D1DC3D1C0805}" srcId="{0A9921E5-8927-4D31-BDDE-7E1F0E3DB7A1}" destId="{0B146DF7-492B-4D2F-8E68-92DCD7201E4B}" srcOrd="1" destOrd="0" parTransId="{21C3F6CB-DB8B-4084-83BA-6E17DD956C2C}" sibTransId="{6D8A5329-9765-442C-AC53-08574AAD323E}"/>
    <dgm:cxn modelId="{FB6DA14F-0C80-4998-B183-97DA06824846}" type="presOf" srcId="{4CD38FAA-B5C1-4675-AD5D-8C9C8B743A4F}" destId="{4BEC62D8-78FE-4D84-AECE-B8EDAE27A05A}" srcOrd="0" destOrd="0" presId="urn:microsoft.com/office/officeart/2005/8/layout/vList3"/>
    <dgm:cxn modelId="{24FD3BCD-5FC1-4A89-941A-77A893D666DB}" type="presOf" srcId="{0622363B-89D4-4C6B-8692-49DBD6773F1B}" destId="{DA0F7F3C-A460-4780-8E6F-30D7CC19498D}" srcOrd="0" destOrd="0" presId="urn:microsoft.com/office/officeart/2005/8/layout/vList3"/>
    <dgm:cxn modelId="{1DE1BD5C-9D1D-4009-B61C-95EB7787253E}" type="presParOf" srcId="{C51330E0-D950-4B9D-9ABD-77EB01B5383A}" destId="{6DF9EFAA-39B5-4833-8150-D16AC6E3C0B6}" srcOrd="0" destOrd="0" presId="urn:microsoft.com/office/officeart/2005/8/layout/vList3"/>
    <dgm:cxn modelId="{8B2FB40D-761E-44DF-9DC3-D3F840C384E1}" type="presParOf" srcId="{6DF9EFAA-39B5-4833-8150-D16AC6E3C0B6}" destId="{3B81A127-07A1-4948-BD43-931BEEA96435}" srcOrd="0" destOrd="0" presId="urn:microsoft.com/office/officeart/2005/8/layout/vList3"/>
    <dgm:cxn modelId="{8A131D81-48C7-48AD-8D1D-13278175076A}" type="presParOf" srcId="{6DF9EFAA-39B5-4833-8150-D16AC6E3C0B6}" destId="{6DC4558C-8BB7-4A6E-9ECF-BB38C7F76920}" srcOrd="1" destOrd="0" presId="urn:microsoft.com/office/officeart/2005/8/layout/vList3"/>
    <dgm:cxn modelId="{95693212-F669-4C2B-A96E-7001174EFC7E}" type="presParOf" srcId="{C51330E0-D950-4B9D-9ABD-77EB01B5383A}" destId="{59AF9803-C434-4D03-9A39-B69FD49532EC}" srcOrd="1" destOrd="0" presId="urn:microsoft.com/office/officeart/2005/8/layout/vList3"/>
    <dgm:cxn modelId="{DB7FF4C8-946E-4CF4-A89D-3DCA449871B1}" type="presParOf" srcId="{C51330E0-D950-4B9D-9ABD-77EB01B5383A}" destId="{8CEC5460-46D6-4AD3-BE47-B24272C77DF2}" srcOrd="2" destOrd="0" presId="urn:microsoft.com/office/officeart/2005/8/layout/vList3"/>
    <dgm:cxn modelId="{849A1041-9776-4F02-8D9A-6484E9EAF27E}" type="presParOf" srcId="{8CEC5460-46D6-4AD3-BE47-B24272C77DF2}" destId="{0032FBFF-0AF1-473B-B770-B279411078FF}" srcOrd="0" destOrd="0" presId="urn:microsoft.com/office/officeart/2005/8/layout/vList3"/>
    <dgm:cxn modelId="{C8102633-0948-4A87-803D-9BD0270D85CE}" type="presParOf" srcId="{8CEC5460-46D6-4AD3-BE47-B24272C77DF2}" destId="{1667F32A-71C6-4933-A206-C7B1397E2949}" srcOrd="1" destOrd="0" presId="urn:microsoft.com/office/officeart/2005/8/layout/vList3"/>
    <dgm:cxn modelId="{1DC06832-A272-40D5-92C1-4EC65D40899B}" type="presParOf" srcId="{C51330E0-D950-4B9D-9ABD-77EB01B5383A}" destId="{C61E256C-D613-4F72-AB3B-27149CCDD9F4}" srcOrd="3" destOrd="0" presId="urn:microsoft.com/office/officeart/2005/8/layout/vList3"/>
    <dgm:cxn modelId="{5FF7C8D1-C5B0-4425-A7BD-7BB052D7C783}" type="presParOf" srcId="{C51330E0-D950-4B9D-9ABD-77EB01B5383A}" destId="{8B1E784A-D7AC-470B-A73D-13BECD25EA52}" srcOrd="4" destOrd="0" presId="urn:microsoft.com/office/officeart/2005/8/layout/vList3"/>
    <dgm:cxn modelId="{4DD208FB-C378-4A79-B448-C9EAA525944B}" type="presParOf" srcId="{8B1E784A-D7AC-470B-A73D-13BECD25EA52}" destId="{4D0D6FCC-8B24-4D24-BFA8-EFDB1E92E096}" srcOrd="0" destOrd="0" presId="urn:microsoft.com/office/officeart/2005/8/layout/vList3"/>
    <dgm:cxn modelId="{B661C836-A29D-4625-B43C-BEEEBC7E5F58}" type="presParOf" srcId="{8B1E784A-D7AC-470B-A73D-13BECD25EA52}" destId="{80BFF823-1A62-4485-B6FB-B3BC458288E8}" srcOrd="1" destOrd="0" presId="urn:microsoft.com/office/officeart/2005/8/layout/vList3"/>
    <dgm:cxn modelId="{450FB058-D984-4474-900F-3D8E373BC255}" type="presParOf" srcId="{C51330E0-D950-4B9D-9ABD-77EB01B5383A}" destId="{E40BA9EB-BEF3-449C-BAFB-04E612099763}" srcOrd="5" destOrd="0" presId="urn:microsoft.com/office/officeart/2005/8/layout/vList3"/>
    <dgm:cxn modelId="{8984D1A1-3237-4265-AE44-35538B5CFE3C}" type="presParOf" srcId="{C51330E0-D950-4B9D-9ABD-77EB01B5383A}" destId="{043DF964-5910-4D98-8EC1-62ABC1353790}" srcOrd="6" destOrd="0" presId="urn:microsoft.com/office/officeart/2005/8/layout/vList3"/>
    <dgm:cxn modelId="{2EDC5498-D253-47BB-97E1-B11118EF4305}" type="presParOf" srcId="{043DF964-5910-4D98-8EC1-62ABC1353790}" destId="{99A084D7-7509-44A1-B3A9-059012F5E0EF}" srcOrd="0" destOrd="0" presId="urn:microsoft.com/office/officeart/2005/8/layout/vList3"/>
    <dgm:cxn modelId="{C82EF827-6979-42B6-A736-C648C42A5F21}" type="presParOf" srcId="{043DF964-5910-4D98-8EC1-62ABC1353790}" destId="{4BEC62D8-78FE-4D84-AECE-B8EDAE27A05A}" srcOrd="1" destOrd="0" presId="urn:microsoft.com/office/officeart/2005/8/layout/vList3"/>
    <dgm:cxn modelId="{CE8F5853-2CCC-4CD9-B624-F3B8831363C2}" type="presParOf" srcId="{C51330E0-D950-4B9D-9ABD-77EB01B5383A}" destId="{D0ED8F06-B1EA-4F04-A533-AAAA0E982B3C}" srcOrd="7" destOrd="0" presId="urn:microsoft.com/office/officeart/2005/8/layout/vList3"/>
    <dgm:cxn modelId="{8AD5A107-7216-4E0E-B92A-33EF58D7E0F0}" type="presParOf" srcId="{C51330E0-D950-4B9D-9ABD-77EB01B5383A}" destId="{BF0BA028-0BB1-4F2F-97AE-BCE4623012B9}" srcOrd="8" destOrd="0" presId="urn:microsoft.com/office/officeart/2005/8/layout/vList3"/>
    <dgm:cxn modelId="{169E227E-7201-4542-B51D-40A703B8B222}" type="presParOf" srcId="{BF0BA028-0BB1-4F2F-97AE-BCE4623012B9}" destId="{56D48485-BCF7-448F-95B2-E55D85180B61}" srcOrd="0" destOrd="0" presId="urn:microsoft.com/office/officeart/2005/8/layout/vList3"/>
    <dgm:cxn modelId="{23AB573C-080B-436C-BD6B-CD0521CFBFBA}" type="presParOf" srcId="{BF0BA028-0BB1-4F2F-97AE-BCE4623012B9}" destId="{024D6EFB-59F2-4A32-B1EE-35B374029395}" srcOrd="1" destOrd="0" presId="urn:microsoft.com/office/officeart/2005/8/layout/vList3"/>
    <dgm:cxn modelId="{94003A32-CDED-48AE-8BC8-7B5B759E5987}" type="presParOf" srcId="{C51330E0-D950-4B9D-9ABD-77EB01B5383A}" destId="{0808FF98-6B9F-4402-80E2-3E5C1062E6FA}" srcOrd="9" destOrd="0" presId="urn:microsoft.com/office/officeart/2005/8/layout/vList3"/>
    <dgm:cxn modelId="{2D39B73B-8D9A-413D-A31D-CDF2C9DCC7DB}" type="presParOf" srcId="{C51330E0-D950-4B9D-9ABD-77EB01B5383A}" destId="{5D63FBDF-EC27-45F8-AF96-F44A33062F1A}" srcOrd="10" destOrd="0" presId="urn:microsoft.com/office/officeart/2005/8/layout/vList3"/>
    <dgm:cxn modelId="{284BF360-9CC5-4E73-B4E8-CC876974FB75}" type="presParOf" srcId="{5D63FBDF-EC27-45F8-AF96-F44A33062F1A}" destId="{F8C4CFDE-B3A2-4580-9B76-A89413375583}" srcOrd="0" destOrd="0" presId="urn:microsoft.com/office/officeart/2005/8/layout/vList3"/>
    <dgm:cxn modelId="{254A73FE-0B6D-49DE-8204-692A173952E3}" type="presParOf" srcId="{5D63FBDF-EC27-45F8-AF96-F44A33062F1A}" destId="{DA0F7F3C-A460-4780-8E6F-30D7CC1949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62AE-857D-4551-B375-71CBC5F3C199}">
      <dsp:nvSpPr>
        <dsp:cNvPr id="0" name=""/>
        <dsp:cNvSpPr/>
      </dsp:nvSpPr>
      <dsp:spPr>
        <a:xfrm>
          <a:off x="4001" y="889977"/>
          <a:ext cx="1904136" cy="1311949"/>
        </a:xfrm>
        <a:prstGeom prst="round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7EB0B-B5C1-456A-A45D-16867EBCC7B0}">
      <dsp:nvSpPr>
        <dsp:cNvPr id="0" name=""/>
        <dsp:cNvSpPr/>
      </dsp:nvSpPr>
      <dsp:spPr>
        <a:xfrm>
          <a:off x="4001" y="2201927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Den building</a:t>
          </a:r>
          <a:endParaRPr lang="en-US" sz="2100" kern="1200" dirty="0"/>
        </a:p>
      </dsp:txBody>
      <dsp:txXfrm>
        <a:off x="4001" y="2201927"/>
        <a:ext cx="1904136" cy="706434"/>
      </dsp:txXfrm>
    </dsp:sp>
    <dsp:sp modelId="{467D656F-CA39-46B1-A619-D7DF1EB875A3}">
      <dsp:nvSpPr>
        <dsp:cNvPr id="0" name=""/>
        <dsp:cNvSpPr/>
      </dsp:nvSpPr>
      <dsp:spPr>
        <a:xfrm>
          <a:off x="2070354" y="889977"/>
          <a:ext cx="1904136" cy="1311949"/>
        </a:xfrm>
        <a:prstGeom prst="round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60957-0DFE-47B6-B459-3DB45782A6BE}">
      <dsp:nvSpPr>
        <dsp:cNvPr id="0" name=""/>
        <dsp:cNvSpPr/>
      </dsp:nvSpPr>
      <dsp:spPr>
        <a:xfrm>
          <a:off x="2098631" y="2201927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Put on a fashion show</a:t>
          </a:r>
          <a:endParaRPr lang="en-US" sz="2100" kern="1200" dirty="0"/>
        </a:p>
      </dsp:txBody>
      <dsp:txXfrm>
        <a:off x="2098631" y="2201927"/>
        <a:ext cx="1904136" cy="706434"/>
      </dsp:txXfrm>
    </dsp:sp>
    <dsp:sp modelId="{8D557001-E27D-42DD-A86F-4EA90A2887CF}">
      <dsp:nvSpPr>
        <dsp:cNvPr id="0" name=""/>
        <dsp:cNvSpPr/>
      </dsp:nvSpPr>
      <dsp:spPr>
        <a:xfrm>
          <a:off x="4193260" y="889977"/>
          <a:ext cx="1904136" cy="1311949"/>
        </a:xfrm>
        <a:prstGeom prst="round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679D9-BD96-4438-84EA-8EE48706C6EC}">
      <dsp:nvSpPr>
        <dsp:cNvPr id="0" name=""/>
        <dsp:cNvSpPr/>
      </dsp:nvSpPr>
      <dsp:spPr>
        <a:xfrm>
          <a:off x="4193260" y="2201927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Baking</a:t>
          </a:r>
          <a:endParaRPr lang="en-US" sz="2100" kern="1200" dirty="0"/>
        </a:p>
      </dsp:txBody>
      <dsp:txXfrm>
        <a:off x="4193260" y="2201927"/>
        <a:ext cx="1904136" cy="706434"/>
      </dsp:txXfrm>
    </dsp:sp>
    <dsp:sp modelId="{860C294C-BC1C-4FD0-897D-C5583E1FDB02}">
      <dsp:nvSpPr>
        <dsp:cNvPr id="0" name=""/>
        <dsp:cNvSpPr/>
      </dsp:nvSpPr>
      <dsp:spPr>
        <a:xfrm>
          <a:off x="6287890" y="889977"/>
          <a:ext cx="1904136" cy="1311949"/>
        </a:xfrm>
        <a:prstGeom prst="round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3BCC8-774D-4268-82BE-680871F9DBF7}">
      <dsp:nvSpPr>
        <dsp:cNvPr id="0" name=""/>
        <dsp:cNvSpPr/>
      </dsp:nvSpPr>
      <dsp:spPr>
        <a:xfrm>
          <a:off x="6287890" y="2201927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Create a Puppet show</a:t>
          </a:r>
          <a:endParaRPr lang="en-US" sz="2100" kern="1200" dirty="0"/>
        </a:p>
      </dsp:txBody>
      <dsp:txXfrm>
        <a:off x="6287890" y="2201927"/>
        <a:ext cx="1904136" cy="706434"/>
      </dsp:txXfrm>
    </dsp:sp>
    <dsp:sp modelId="{2CC2C005-9DD0-475E-8C51-FB1B4E5574DD}">
      <dsp:nvSpPr>
        <dsp:cNvPr id="0" name=""/>
        <dsp:cNvSpPr/>
      </dsp:nvSpPr>
      <dsp:spPr>
        <a:xfrm>
          <a:off x="4001" y="3098775"/>
          <a:ext cx="1904136" cy="1311949"/>
        </a:xfrm>
        <a:prstGeom prst="roundRect">
          <a:avLst/>
        </a:prstGeom>
        <a:blipFill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AE49C-9B73-4B6E-885F-E6E8EE6872AA}">
      <dsp:nvSpPr>
        <dsp:cNvPr id="0" name=""/>
        <dsp:cNvSpPr/>
      </dsp:nvSpPr>
      <dsp:spPr>
        <a:xfrm>
          <a:off x="4001" y="4410725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Make Play Dough</a:t>
          </a:r>
          <a:endParaRPr lang="en-US" sz="2100" kern="1200" dirty="0"/>
        </a:p>
      </dsp:txBody>
      <dsp:txXfrm>
        <a:off x="4001" y="4410725"/>
        <a:ext cx="1904136" cy="706434"/>
      </dsp:txXfrm>
    </dsp:sp>
    <dsp:sp modelId="{7600B502-8D0C-4960-9793-4DB6A938679E}">
      <dsp:nvSpPr>
        <dsp:cNvPr id="0" name=""/>
        <dsp:cNvSpPr/>
      </dsp:nvSpPr>
      <dsp:spPr>
        <a:xfrm>
          <a:off x="2098631" y="3098775"/>
          <a:ext cx="1904136" cy="1311949"/>
        </a:xfrm>
        <a:prstGeom prst="roundRect">
          <a:avLst/>
        </a:prstGeom>
        <a:blipFill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7769A-2C80-4967-A2E4-76A4C0F775D9}">
      <dsp:nvSpPr>
        <dsp:cNvPr id="0" name=""/>
        <dsp:cNvSpPr/>
      </dsp:nvSpPr>
      <dsp:spPr>
        <a:xfrm>
          <a:off x="2098631" y="4410725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Create a home cinema</a:t>
          </a:r>
          <a:endParaRPr lang="en-US" sz="2100" kern="1200" dirty="0"/>
        </a:p>
      </dsp:txBody>
      <dsp:txXfrm>
        <a:off x="2098631" y="4410725"/>
        <a:ext cx="1904136" cy="706434"/>
      </dsp:txXfrm>
    </dsp:sp>
    <dsp:sp modelId="{46A25BE1-B099-4ED3-A098-8B8975EFB3C7}">
      <dsp:nvSpPr>
        <dsp:cNvPr id="0" name=""/>
        <dsp:cNvSpPr/>
      </dsp:nvSpPr>
      <dsp:spPr>
        <a:xfrm>
          <a:off x="4193260" y="3098775"/>
          <a:ext cx="1904136" cy="1311949"/>
        </a:xfrm>
        <a:prstGeom prst="roundRect">
          <a:avLst/>
        </a:prstGeom>
        <a:blipFill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FBD43-992E-445D-B74F-02500624AA1D}">
      <dsp:nvSpPr>
        <dsp:cNvPr id="0" name=""/>
        <dsp:cNvSpPr/>
      </dsp:nvSpPr>
      <dsp:spPr>
        <a:xfrm>
          <a:off x="4193260" y="4410725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Make a Pizza</a:t>
          </a:r>
          <a:endParaRPr lang="en-US" sz="2100" kern="1200" dirty="0"/>
        </a:p>
      </dsp:txBody>
      <dsp:txXfrm>
        <a:off x="4193260" y="4410725"/>
        <a:ext cx="1904136" cy="706434"/>
      </dsp:txXfrm>
    </dsp:sp>
    <dsp:sp modelId="{76410C30-FDB4-4495-A76F-0817EF3CF349}">
      <dsp:nvSpPr>
        <dsp:cNvPr id="0" name=""/>
        <dsp:cNvSpPr/>
      </dsp:nvSpPr>
      <dsp:spPr>
        <a:xfrm>
          <a:off x="6287890" y="3098775"/>
          <a:ext cx="1904136" cy="1311949"/>
        </a:xfrm>
        <a:prstGeom prst="roundRect">
          <a:avLst/>
        </a:prstGeom>
        <a:blipFill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EFA0B-FCD1-4F5F-B523-838BC8234F96}">
      <dsp:nvSpPr>
        <dsp:cNvPr id="0" name=""/>
        <dsp:cNvSpPr/>
      </dsp:nvSpPr>
      <dsp:spPr>
        <a:xfrm>
          <a:off x="6287890" y="4410725"/>
          <a:ext cx="1904136" cy="706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Do a jigsaw</a:t>
          </a:r>
          <a:endParaRPr lang="en-US" sz="2100" kern="1200" dirty="0"/>
        </a:p>
      </dsp:txBody>
      <dsp:txXfrm>
        <a:off x="6287890" y="4410725"/>
        <a:ext cx="1904136" cy="706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CF83A-A532-482B-A4A5-43CD8A2694FF}">
      <dsp:nvSpPr>
        <dsp:cNvPr id="0" name=""/>
        <dsp:cNvSpPr/>
      </dsp:nvSpPr>
      <dsp:spPr>
        <a:xfrm>
          <a:off x="1009115" y="569"/>
          <a:ext cx="1937136" cy="1334687"/>
        </a:xfrm>
        <a:prstGeom prst="round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B2819-AF2F-4F8D-B848-E58E1581DE76}">
      <dsp:nvSpPr>
        <dsp:cNvPr id="0" name=""/>
        <dsp:cNvSpPr/>
      </dsp:nvSpPr>
      <dsp:spPr>
        <a:xfrm>
          <a:off x="1009115" y="1335256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Gardening</a:t>
          </a:r>
          <a:endParaRPr lang="en-US" sz="2000" kern="1200" dirty="0"/>
        </a:p>
      </dsp:txBody>
      <dsp:txXfrm>
        <a:off x="1009115" y="1335256"/>
        <a:ext cx="1937136" cy="718677"/>
      </dsp:txXfrm>
    </dsp:sp>
    <dsp:sp modelId="{9BE7B383-28A8-44D4-B1C5-658D57B23AAF}">
      <dsp:nvSpPr>
        <dsp:cNvPr id="0" name=""/>
        <dsp:cNvSpPr/>
      </dsp:nvSpPr>
      <dsp:spPr>
        <a:xfrm>
          <a:off x="3140047" y="569"/>
          <a:ext cx="1937136" cy="1334687"/>
        </a:xfrm>
        <a:prstGeom prst="roundRect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2A96D-7596-49D4-BA6E-A4582DB938BC}">
      <dsp:nvSpPr>
        <dsp:cNvPr id="0" name=""/>
        <dsp:cNvSpPr/>
      </dsp:nvSpPr>
      <dsp:spPr>
        <a:xfrm>
          <a:off x="3140047" y="1335256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Window Sill Boxes</a:t>
          </a:r>
          <a:endParaRPr lang="en-US" sz="2000" kern="1200" dirty="0"/>
        </a:p>
      </dsp:txBody>
      <dsp:txXfrm>
        <a:off x="3140047" y="1335256"/>
        <a:ext cx="1937136" cy="718677"/>
      </dsp:txXfrm>
    </dsp:sp>
    <dsp:sp modelId="{B3126351-0771-460E-BCFF-CE67496022FF}">
      <dsp:nvSpPr>
        <dsp:cNvPr id="0" name=""/>
        <dsp:cNvSpPr/>
      </dsp:nvSpPr>
      <dsp:spPr>
        <a:xfrm>
          <a:off x="5270978" y="569"/>
          <a:ext cx="1937136" cy="1334687"/>
        </a:xfrm>
        <a:prstGeom prst="roundRect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FE70C-26BE-448D-A6E4-85F9DAAFF3D4}">
      <dsp:nvSpPr>
        <dsp:cNvPr id="0" name=""/>
        <dsp:cNvSpPr/>
      </dsp:nvSpPr>
      <dsp:spPr>
        <a:xfrm>
          <a:off x="5270978" y="1335256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Hold your own sports day</a:t>
          </a:r>
          <a:endParaRPr lang="en-US" sz="2000" kern="1200" dirty="0"/>
        </a:p>
      </dsp:txBody>
      <dsp:txXfrm>
        <a:off x="5270978" y="1335256"/>
        <a:ext cx="1937136" cy="718677"/>
      </dsp:txXfrm>
    </dsp:sp>
    <dsp:sp modelId="{72A055FF-35F8-400B-833F-344C4ED986D8}">
      <dsp:nvSpPr>
        <dsp:cNvPr id="0" name=""/>
        <dsp:cNvSpPr/>
      </dsp:nvSpPr>
      <dsp:spPr>
        <a:xfrm>
          <a:off x="1009115" y="2247647"/>
          <a:ext cx="1937136" cy="1334687"/>
        </a:xfrm>
        <a:prstGeom prst="roundRect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14845-B889-483F-BD63-429476F4CD36}">
      <dsp:nvSpPr>
        <dsp:cNvPr id="0" name=""/>
        <dsp:cNvSpPr/>
      </dsp:nvSpPr>
      <dsp:spPr>
        <a:xfrm>
          <a:off x="1009115" y="3582334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Outdoor den</a:t>
          </a:r>
          <a:endParaRPr lang="en-US" sz="2000" kern="1200" dirty="0"/>
        </a:p>
      </dsp:txBody>
      <dsp:txXfrm>
        <a:off x="1009115" y="3582334"/>
        <a:ext cx="1937136" cy="718677"/>
      </dsp:txXfrm>
    </dsp:sp>
    <dsp:sp modelId="{015B4417-27D6-4CBE-B556-48E75C5D4243}">
      <dsp:nvSpPr>
        <dsp:cNvPr id="0" name=""/>
        <dsp:cNvSpPr/>
      </dsp:nvSpPr>
      <dsp:spPr>
        <a:xfrm>
          <a:off x="3140047" y="2247647"/>
          <a:ext cx="1937136" cy="1334687"/>
        </a:xfrm>
        <a:prstGeom prst="roundRect">
          <a:avLst/>
        </a:prstGeom>
        <a:blipFill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8FD20-C935-424D-B20E-A86FB98E9700}">
      <dsp:nvSpPr>
        <dsp:cNvPr id="0" name=""/>
        <dsp:cNvSpPr/>
      </dsp:nvSpPr>
      <dsp:spPr>
        <a:xfrm>
          <a:off x="3140047" y="3582334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Water Play</a:t>
          </a:r>
          <a:endParaRPr lang="en-US" sz="2000" kern="1200" dirty="0"/>
        </a:p>
      </dsp:txBody>
      <dsp:txXfrm>
        <a:off x="3140047" y="3582334"/>
        <a:ext cx="1937136" cy="718677"/>
      </dsp:txXfrm>
    </dsp:sp>
    <dsp:sp modelId="{E0A11FE3-BCAF-465C-BF6A-3875CA04B0F6}">
      <dsp:nvSpPr>
        <dsp:cNvPr id="0" name=""/>
        <dsp:cNvSpPr/>
      </dsp:nvSpPr>
      <dsp:spPr>
        <a:xfrm>
          <a:off x="5270978" y="2247647"/>
          <a:ext cx="1937136" cy="1334687"/>
        </a:xfrm>
        <a:prstGeom prst="roundRect">
          <a:avLst/>
        </a:prstGeom>
        <a:blipFill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7CB84-F78A-4219-93E7-3D08D636BA55}">
      <dsp:nvSpPr>
        <dsp:cNvPr id="0" name=""/>
        <dsp:cNvSpPr/>
      </dsp:nvSpPr>
      <dsp:spPr>
        <a:xfrm>
          <a:off x="5270978" y="3582334"/>
          <a:ext cx="1937136" cy="718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Get creative with chalk</a:t>
          </a:r>
          <a:endParaRPr lang="en-US" sz="2000" kern="1200" dirty="0"/>
        </a:p>
      </dsp:txBody>
      <dsp:txXfrm>
        <a:off x="5270978" y="3582334"/>
        <a:ext cx="1937136" cy="7186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4558C-8BB7-4A6E-9ECF-BB38C7F76920}">
      <dsp:nvSpPr>
        <dsp:cNvPr id="0" name=""/>
        <dsp:cNvSpPr/>
      </dsp:nvSpPr>
      <dsp:spPr>
        <a:xfrm rot="10800000">
          <a:off x="1707124" y="1240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Swimming</a:t>
          </a:r>
          <a:endParaRPr lang="en-GB" sz="2600" kern="1200" dirty="0"/>
        </a:p>
      </dsp:txBody>
      <dsp:txXfrm rot="10800000">
        <a:off x="1844338" y="1240"/>
        <a:ext cx="6095565" cy="548855"/>
      </dsp:txXfrm>
    </dsp:sp>
    <dsp:sp modelId="{3B81A127-07A1-4948-BD43-931BEEA96435}">
      <dsp:nvSpPr>
        <dsp:cNvPr id="0" name=""/>
        <dsp:cNvSpPr/>
      </dsp:nvSpPr>
      <dsp:spPr>
        <a:xfrm>
          <a:off x="1432696" y="1240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7F32A-71C6-4933-A206-C7B1397E2949}">
      <dsp:nvSpPr>
        <dsp:cNvPr id="0" name=""/>
        <dsp:cNvSpPr/>
      </dsp:nvSpPr>
      <dsp:spPr>
        <a:xfrm rot="10800000">
          <a:off x="1707124" y="713932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Bike ride</a:t>
          </a:r>
          <a:endParaRPr lang="en-GB" sz="2600" kern="1200"/>
        </a:p>
      </dsp:txBody>
      <dsp:txXfrm rot="10800000">
        <a:off x="1844338" y="713932"/>
        <a:ext cx="6095565" cy="548855"/>
      </dsp:txXfrm>
    </dsp:sp>
    <dsp:sp modelId="{0032FBFF-0AF1-473B-B770-B279411078FF}">
      <dsp:nvSpPr>
        <dsp:cNvPr id="0" name=""/>
        <dsp:cNvSpPr/>
      </dsp:nvSpPr>
      <dsp:spPr>
        <a:xfrm>
          <a:off x="1432696" y="713932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FF823-1A62-4485-B6FB-B3BC458288E8}">
      <dsp:nvSpPr>
        <dsp:cNvPr id="0" name=""/>
        <dsp:cNvSpPr/>
      </dsp:nvSpPr>
      <dsp:spPr>
        <a:xfrm rot="10800000">
          <a:off x="1707124" y="1426625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Go for a walk</a:t>
          </a:r>
          <a:endParaRPr lang="en-GB" sz="2600" kern="1200"/>
        </a:p>
      </dsp:txBody>
      <dsp:txXfrm rot="10800000">
        <a:off x="1844338" y="1426625"/>
        <a:ext cx="6095565" cy="548855"/>
      </dsp:txXfrm>
    </dsp:sp>
    <dsp:sp modelId="{4D0D6FCC-8B24-4D24-BFA8-EFDB1E92E096}">
      <dsp:nvSpPr>
        <dsp:cNvPr id="0" name=""/>
        <dsp:cNvSpPr/>
      </dsp:nvSpPr>
      <dsp:spPr>
        <a:xfrm>
          <a:off x="1432696" y="1426625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C62D8-78FE-4D84-AECE-B8EDAE27A05A}">
      <dsp:nvSpPr>
        <dsp:cNvPr id="0" name=""/>
        <dsp:cNvSpPr/>
      </dsp:nvSpPr>
      <dsp:spPr>
        <a:xfrm rot="10800000">
          <a:off x="1707124" y="2139318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Visit the library</a:t>
          </a:r>
          <a:endParaRPr lang="en-GB" sz="2600" kern="1200"/>
        </a:p>
      </dsp:txBody>
      <dsp:txXfrm rot="10800000">
        <a:off x="1844338" y="2139318"/>
        <a:ext cx="6095565" cy="548855"/>
      </dsp:txXfrm>
    </dsp:sp>
    <dsp:sp modelId="{99A084D7-7509-44A1-B3A9-059012F5E0EF}">
      <dsp:nvSpPr>
        <dsp:cNvPr id="0" name=""/>
        <dsp:cNvSpPr/>
      </dsp:nvSpPr>
      <dsp:spPr>
        <a:xfrm>
          <a:off x="1432696" y="2139318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D6EFB-59F2-4A32-B1EE-35B374029395}">
      <dsp:nvSpPr>
        <dsp:cNvPr id="0" name=""/>
        <dsp:cNvSpPr/>
      </dsp:nvSpPr>
      <dsp:spPr>
        <a:xfrm rot="10800000">
          <a:off x="1707124" y="2852011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Visit the Museum</a:t>
          </a:r>
          <a:endParaRPr lang="en-GB" sz="2600" kern="1200"/>
        </a:p>
      </dsp:txBody>
      <dsp:txXfrm rot="10800000">
        <a:off x="1844338" y="2852011"/>
        <a:ext cx="6095565" cy="548855"/>
      </dsp:txXfrm>
    </dsp:sp>
    <dsp:sp modelId="{56D48485-BCF7-448F-95B2-E55D85180B61}">
      <dsp:nvSpPr>
        <dsp:cNvPr id="0" name=""/>
        <dsp:cNvSpPr/>
      </dsp:nvSpPr>
      <dsp:spPr>
        <a:xfrm>
          <a:off x="1432696" y="2852011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F7F3C-A460-4780-8E6F-30D7CC19498D}">
      <dsp:nvSpPr>
        <dsp:cNvPr id="0" name=""/>
        <dsp:cNvSpPr/>
      </dsp:nvSpPr>
      <dsp:spPr>
        <a:xfrm rot="10800000">
          <a:off x="1707124" y="3564704"/>
          <a:ext cx="6232779" cy="548855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030" tIns="99060" rIns="184912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Go fruit picking</a:t>
          </a:r>
          <a:endParaRPr lang="en-GB" sz="2600" kern="1200"/>
        </a:p>
      </dsp:txBody>
      <dsp:txXfrm rot="10800000">
        <a:off x="1844338" y="3564704"/>
        <a:ext cx="6095565" cy="548855"/>
      </dsp:txXfrm>
    </dsp:sp>
    <dsp:sp modelId="{F8C4CFDE-B3A2-4580-9B76-A89413375583}">
      <dsp:nvSpPr>
        <dsp:cNvPr id="0" name=""/>
        <dsp:cNvSpPr/>
      </dsp:nvSpPr>
      <dsp:spPr>
        <a:xfrm>
          <a:off x="1432696" y="3564704"/>
          <a:ext cx="548855" cy="548855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7/14/2022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7/14/2022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53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7/14/2022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7/14/2022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7/14/2022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7/14/2022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7/14/2022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7/14/2022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7/14/2022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7/14/2022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7/14/2022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7/14/2022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7/14/2022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7/14/2022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 Holiday Activities Ideas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99"/>
    </mc:Choice>
    <mc:Fallback>
      <p:transition spd="slow" advTm="49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have your best summer holidays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57385" y="1590774"/>
            <a:ext cx="9372600" cy="4114800"/>
          </a:xfrm>
        </p:spPr>
        <p:txBody>
          <a:bodyPr>
            <a:normAutofit/>
          </a:bodyPr>
          <a:lstStyle/>
          <a:p>
            <a:r>
              <a:rPr lang="en-GB" dirty="0" smtClean="0"/>
              <a:t>The eight to one ration</a:t>
            </a:r>
          </a:p>
          <a:p>
            <a:r>
              <a:rPr lang="en-GB" dirty="0" smtClean="0"/>
              <a:t>Plan ahead</a:t>
            </a:r>
          </a:p>
          <a:p>
            <a:r>
              <a:rPr lang="en-GB" dirty="0" smtClean="0"/>
              <a:t>Don’t </a:t>
            </a:r>
            <a:r>
              <a:rPr lang="en-GB" dirty="0" smtClean="0"/>
              <a:t>be afraid to spend time at </a:t>
            </a:r>
            <a:r>
              <a:rPr lang="en-GB" dirty="0" smtClean="0"/>
              <a:t>home</a:t>
            </a:r>
          </a:p>
          <a:p>
            <a:r>
              <a:rPr lang="en-GB" dirty="0" smtClean="0"/>
              <a:t>Get </a:t>
            </a:r>
            <a:r>
              <a:rPr lang="en-GB" dirty="0"/>
              <a:t>together with friends</a:t>
            </a:r>
          </a:p>
          <a:p>
            <a:r>
              <a:rPr lang="en-GB" dirty="0" smtClean="0"/>
              <a:t>Don’t </a:t>
            </a:r>
            <a:r>
              <a:rPr lang="en-GB" dirty="0" smtClean="0"/>
              <a:t>count the days to your </a:t>
            </a:r>
            <a:r>
              <a:rPr lang="en-GB" dirty="0" smtClean="0"/>
              <a:t>holiday</a:t>
            </a:r>
            <a:endParaRPr lang="en-GB" dirty="0" smtClean="0"/>
          </a:p>
          <a:p>
            <a:r>
              <a:rPr lang="en-GB" dirty="0" smtClean="0"/>
              <a:t>Start a ‘To be list’</a:t>
            </a:r>
          </a:p>
          <a:p>
            <a:r>
              <a:rPr lang="en-GB" dirty="0" smtClean="0"/>
              <a:t>Tackle jobs together</a:t>
            </a:r>
          </a:p>
          <a:p>
            <a:r>
              <a:rPr lang="en-GB" dirty="0" smtClean="0"/>
              <a:t>Take social media with a pinch of salt</a:t>
            </a:r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67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366"/>
    </mc:Choice>
    <mc:Fallback>
      <p:transition spd="slow" advTm="29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780" y="96842"/>
            <a:ext cx="9372600" cy="1200416"/>
          </a:xfrm>
        </p:spPr>
        <p:txBody>
          <a:bodyPr/>
          <a:lstStyle/>
          <a:p>
            <a:pPr algn="ctr"/>
            <a:r>
              <a:rPr lang="en-US" dirty="0" smtClean="0"/>
              <a:t>Indoor Activities</a:t>
            </a:r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050716568"/>
              </p:ext>
            </p:extLst>
          </p:nvPr>
        </p:nvGraphicFramePr>
        <p:xfrm>
          <a:off x="1963972" y="719666"/>
          <a:ext cx="8196028" cy="6007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73"/>
    </mc:Choice>
    <mc:Fallback>
      <p:transition spd="slow" advTm="10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314" y="267093"/>
            <a:ext cx="9372600" cy="1200416"/>
          </a:xfrm>
        </p:spPr>
        <p:txBody>
          <a:bodyPr/>
          <a:lstStyle/>
          <a:p>
            <a:pPr algn="ctr"/>
            <a:r>
              <a:rPr lang="en-US" dirty="0" smtClean="0"/>
              <a:t>Outdoor Activities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28277407"/>
              </p:ext>
            </p:extLst>
          </p:nvPr>
        </p:nvGraphicFramePr>
        <p:xfrm>
          <a:off x="2031999" y="1836751"/>
          <a:ext cx="8217231" cy="430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16"/>
    </mc:Choice>
    <mc:Fallback>
      <p:transition spd="slow" advTm="5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Other Activity Ideas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073998"/>
              </p:ext>
            </p:extLst>
          </p:nvPr>
        </p:nvGraphicFramePr>
        <p:xfrm>
          <a:off x="2208213" y="1600200"/>
          <a:ext cx="9372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51"/>
    </mc:Choice>
    <mc:Fallback>
      <p:transition spd="slow" advTm="1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3342" y="2039331"/>
            <a:ext cx="9372600" cy="1200416"/>
          </a:xfrm>
        </p:spPr>
        <p:txBody>
          <a:bodyPr>
            <a:normAutofit/>
          </a:bodyPr>
          <a:lstStyle/>
          <a:p>
            <a:r>
              <a:rPr lang="en-GB" sz="7200" dirty="0" smtClean="0">
                <a:latin typeface="Brush Script MT" panose="03060802040406070304" pitchFamily="66" charset="0"/>
              </a:rPr>
              <a:t>Enjoy your Summer Holiday</a:t>
            </a:r>
            <a:endParaRPr lang="en-GB" sz="7200" dirty="0">
              <a:latin typeface="Brush Script MT" panose="030608020404060703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0"/>
    </mc:Choice>
    <mc:Fallback>
      <p:transition spd="slow" advTm="1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3.2|38.3|27|24.6|32.2|35.2|26.3"/>
</p:tagLst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732</TotalTime>
  <Words>126</Words>
  <Application>Microsoft Office PowerPoint</Application>
  <PresentationFormat>Widescreen</PresentationFormat>
  <Paragraphs>36</Paragraphs>
  <Slides>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Brush Script MT</vt:lpstr>
      <vt:lpstr>Euphemia</vt:lpstr>
      <vt:lpstr>Wingdings</vt:lpstr>
      <vt:lpstr>Children Playing 16x9</vt:lpstr>
      <vt:lpstr>Summer Holiday Activities Ideas</vt:lpstr>
      <vt:lpstr>How to have your best summer holidays </vt:lpstr>
      <vt:lpstr>Indoor Activities</vt:lpstr>
      <vt:lpstr>Outdoor Activities</vt:lpstr>
      <vt:lpstr>Other Activity Ideas</vt:lpstr>
      <vt:lpstr>Enjoy your Summer Holiday</vt:lpstr>
    </vt:vector>
  </TitlesOfParts>
  <Company>Dogsthorpe Infants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Holiday Activities</dc:title>
  <dc:creator>Sara Hibbert</dc:creator>
  <cp:lastModifiedBy>Sara Hibbert</cp:lastModifiedBy>
  <cp:revision>31</cp:revision>
  <dcterms:created xsi:type="dcterms:W3CDTF">2022-07-11T08:11:21Z</dcterms:created>
  <dcterms:modified xsi:type="dcterms:W3CDTF">2022-07-14T12:52:31Z</dcterms:modified>
</cp:coreProperties>
</file>