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69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99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18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2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9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56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11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9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94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08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30AFF-CAC0-490E-A2D0-35042617B513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6392-0618-40EA-A5FF-4314308CF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35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ewpure.com/zjedLeVGcfE?ref=bkmk" TargetMode="External"/><Relationship Id="rId2" Type="http://schemas.openxmlformats.org/officeDocument/2006/relationships/hyperlink" Target="http://www.viewpure.com/UKTV5vNLj1Y?ref=bkm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525" y="560388"/>
            <a:ext cx="6696075" cy="163988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Let’s go to the circus!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4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B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227" y="414431"/>
            <a:ext cx="10515600" cy="1750546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Have </a:t>
            </a:r>
            <a:r>
              <a:rPr lang="en-GB" sz="3600" b="1" dirty="0" smtClean="0"/>
              <a:t>you ever been to the circus?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Today </a:t>
            </a:r>
            <a:r>
              <a:rPr lang="en-GB" sz="3600" dirty="0" smtClean="0"/>
              <a:t>we are going to go on a journey to the circus through your senses. Your family can come too! 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3338512"/>
            <a:ext cx="2667000" cy="1914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5362" y="2947987"/>
            <a:ext cx="1704975" cy="1952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4500" y="2833687"/>
            <a:ext cx="2667000" cy="187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9950" y="4967287"/>
            <a:ext cx="2838450" cy="1819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1836" y="3381213"/>
            <a:ext cx="1819275" cy="971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7740" y="5210174"/>
            <a:ext cx="2026785" cy="157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1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B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62" y="865281"/>
            <a:ext cx="11009219" cy="5266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Watch the </a:t>
            </a:r>
            <a:r>
              <a:rPr lang="en-GB" dirty="0"/>
              <a:t>following clip.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www.viewpure.com/UKTV5vNLj1Y?ref=bkmk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Then, while listening to the music discuss these questions with your family.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www.viewpure.com/zjedLeVGcfE?ref=bkmk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</a:t>
            </a:r>
            <a:r>
              <a:rPr lang="en-GB" dirty="0"/>
              <a:t>can you hear?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Can </a:t>
            </a:r>
            <a:r>
              <a:rPr lang="en-GB" dirty="0"/>
              <a:t>you imagine all of the things you might see?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Is </a:t>
            </a:r>
            <a:r>
              <a:rPr lang="en-GB" dirty="0"/>
              <a:t>that popcorn I can smell?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What </a:t>
            </a:r>
            <a:r>
              <a:rPr lang="en-GB" dirty="0"/>
              <a:t>else can you smell?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I’m </a:t>
            </a:r>
            <a:r>
              <a:rPr lang="en-GB"/>
              <a:t>getting </a:t>
            </a:r>
            <a:r>
              <a:rPr lang="en-GB" smtClean="0"/>
              <a:t>excited! </a:t>
            </a:r>
            <a:r>
              <a:rPr lang="en-GB" dirty="0"/>
              <a:t>How do you feel at the circus?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Ask </a:t>
            </a:r>
            <a:r>
              <a:rPr lang="en-GB" dirty="0"/>
              <a:t>your families how they feel too. Do you all feel the same</a:t>
            </a:r>
            <a:r>
              <a:rPr lang="en-GB" dirty="0" smtClean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98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Let’s go to the circus!</vt:lpstr>
      <vt:lpstr>Have you ever been to the circus?  Today we are going to go on a journey to the circus through your senses. Your family can come too! 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you’re going to Mr Imaginations Circus.</dc:title>
  <dc:creator>Sam Akintomide</dc:creator>
  <cp:lastModifiedBy>Rebecca Waters</cp:lastModifiedBy>
  <cp:revision>8</cp:revision>
  <dcterms:created xsi:type="dcterms:W3CDTF">2020-06-01T14:41:46Z</dcterms:created>
  <dcterms:modified xsi:type="dcterms:W3CDTF">2020-06-02T16:14:37Z</dcterms:modified>
</cp:coreProperties>
</file>